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256" r:id="rId2"/>
    <p:sldId id="375" r:id="rId3"/>
    <p:sldId id="257" r:id="rId4"/>
    <p:sldId id="259" r:id="rId5"/>
    <p:sldId id="376" r:id="rId6"/>
    <p:sldId id="377" r:id="rId7"/>
    <p:sldId id="379" r:id="rId8"/>
    <p:sldId id="381" r:id="rId9"/>
    <p:sldId id="378" r:id="rId10"/>
    <p:sldId id="270" r:id="rId11"/>
    <p:sldId id="271" r:id="rId12"/>
    <p:sldId id="272" r:id="rId13"/>
    <p:sldId id="382" r:id="rId14"/>
    <p:sldId id="383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6" r:id="rId96"/>
    <p:sldId id="35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6" r:id="rId106"/>
    <p:sldId id="367" r:id="rId107"/>
    <p:sldId id="368" r:id="rId108"/>
    <p:sldId id="369" r:id="rId109"/>
    <p:sldId id="370" r:id="rId110"/>
    <p:sldId id="371" r:id="rId111"/>
    <p:sldId id="372" r:id="rId112"/>
    <p:sldId id="373" r:id="rId113"/>
    <p:sldId id="374" r:id="rId114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53" y="5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4AB2C-D900-4575-879C-0346AEC3A959}" type="datetimeFigureOut">
              <a:rPr lang="ko-KR" altLang="en-US" smtClean="0"/>
              <a:t>2021-01-08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A9411-EE48-4D1B-ACBA-5FC72DE4044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855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A9411-EE48-4D1B-ACBA-5FC72DE4044B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909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Sandoll GyeokdongGothic"/>
                <a:cs typeface="Sandoll Gyeokdong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Sandoll GyeokdongGothic"/>
                <a:cs typeface="Sandoll Gyeokdong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78487" cy="6848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25869" y="303047"/>
            <a:ext cx="11529060" cy="6214110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25869" y="303047"/>
            <a:ext cx="11529060" cy="6214110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01115" y="179283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2"/>
                </a:lnTo>
                <a:lnTo>
                  <a:pt x="37187" y="216749"/>
                </a:lnTo>
                <a:lnTo>
                  <a:pt x="77543" y="243958"/>
                </a:lnTo>
                <a:lnTo>
                  <a:pt x="126961" y="253936"/>
                </a:lnTo>
                <a:lnTo>
                  <a:pt x="176387" y="243958"/>
                </a:lnTo>
                <a:lnTo>
                  <a:pt x="216747" y="216749"/>
                </a:lnTo>
                <a:lnTo>
                  <a:pt x="243958" y="176392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30506" y="208671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04276" y="35204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258810" y="30625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304276" y="260473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01115" y="6389268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230506" y="6418656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304276" y="656202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258810" y="6516241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304276" y="647045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1732167" y="179283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2"/>
                </a:lnTo>
                <a:lnTo>
                  <a:pt x="37187" y="216749"/>
                </a:lnTo>
                <a:lnTo>
                  <a:pt x="77543" y="243958"/>
                </a:lnTo>
                <a:lnTo>
                  <a:pt x="126961" y="253936"/>
                </a:lnTo>
                <a:lnTo>
                  <a:pt x="176387" y="243958"/>
                </a:lnTo>
                <a:lnTo>
                  <a:pt x="216747" y="216749"/>
                </a:lnTo>
                <a:lnTo>
                  <a:pt x="243958" y="176392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1761557" y="208671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11835327" y="35204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11789861" y="30625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11835327" y="260473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1732167" y="6389268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11761557" y="6418656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1835327" y="656202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11789861" y="6516241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11835327" y="647045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900343" y="742975"/>
            <a:ext cx="10327005" cy="838200"/>
          </a:xfrm>
          <a:custGeom>
            <a:avLst/>
            <a:gdLst/>
            <a:ahLst/>
            <a:cxnLst/>
            <a:rect l="l" t="t" r="r" b="b"/>
            <a:pathLst>
              <a:path w="10327005" h="838200">
                <a:moveTo>
                  <a:pt x="10241610" y="0"/>
                </a:moveTo>
                <a:lnTo>
                  <a:pt x="84861" y="0"/>
                </a:lnTo>
                <a:lnTo>
                  <a:pt x="51911" y="6696"/>
                </a:lnTo>
                <a:lnTo>
                  <a:pt x="24928" y="24928"/>
                </a:lnTo>
                <a:lnTo>
                  <a:pt x="6696" y="51911"/>
                </a:lnTo>
                <a:lnTo>
                  <a:pt x="0" y="84861"/>
                </a:lnTo>
                <a:lnTo>
                  <a:pt x="0" y="753338"/>
                </a:lnTo>
                <a:lnTo>
                  <a:pt x="6696" y="786288"/>
                </a:lnTo>
                <a:lnTo>
                  <a:pt x="24928" y="813271"/>
                </a:lnTo>
                <a:lnTo>
                  <a:pt x="51911" y="831503"/>
                </a:lnTo>
                <a:lnTo>
                  <a:pt x="84861" y="838200"/>
                </a:lnTo>
                <a:lnTo>
                  <a:pt x="10241610" y="838200"/>
                </a:lnTo>
                <a:lnTo>
                  <a:pt x="10274559" y="831503"/>
                </a:lnTo>
                <a:lnTo>
                  <a:pt x="10301543" y="813271"/>
                </a:lnTo>
                <a:lnTo>
                  <a:pt x="10319775" y="786288"/>
                </a:lnTo>
                <a:lnTo>
                  <a:pt x="10326471" y="753338"/>
                </a:lnTo>
                <a:lnTo>
                  <a:pt x="10326471" y="84861"/>
                </a:lnTo>
                <a:lnTo>
                  <a:pt x="10319775" y="51911"/>
                </a:lnTo>
                <a:lnTo>
                  <a:pt x="10301543" y="24928"/>
                </a:lnTo>
                <a:lnTo>
                  <a:pt x="10274559" y="6696"/>
                </a:lnTo>
                <a:lnTo>
                  <a:pt x="102416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900343" y="742975"/>
            <a:ext cx="10327005" cy="838200"/>
          </a:xfrm>
          <a:custGeom>
            <a:avLst/>
            <a:gdLst/>
            <a:ahLst/>
            <a:cxnLst/>
            <a:rect l="l" t="t" r="r" b="b"/>
            <a:pathLst>
              <a:path w="10327005" h="838200">
                <a:moveTo>
                  <a:pt x="10241610" y="838200"/>
                </a:moveTo>
                <a:lnTo>
                  <a:pt x="84861" y="838200"/>
                </a:lnTo>
                <a:lnTo>
                  <a:pt x="51911" y="831503"/>
                </a:lnTo>
                <a:lnTo>
                  <a:pt x="24928" y="813271"/>
                </a:lnTo>
                <a:lnTo>
                  <a:pt x="6696" y="786288"/>
                </a:lnTo>
                <a:lnTo>
                  <a:pt x="0" y="753338"/>
                </a:lnTo>
                <a:lnTo>
                  <a:pt x="0" y="84861"/>
                </a:lnTo>
                <a:lnTo>
                  <a:pt x="6696" y="51911"/>
                </a:lnTo>
                <a:lnTo>
                  <a:pt x="24928" y="24928"/>
                </a:lnTo>
                <a:lnTo>
                  <a:pt x="51911" y="6696"/>
                </a:lnTo>
                <a:lnTo>
                  <a:pt x="84861" y="0"/>
                </a:lnTo>
                <a:lnTo>
                  <a:pt x="10241610" y="0"/>
                </a:lnTo>
                <a:lnTo>
                  <a:pt x="10274559" y="6696"/>
                </a:lnTo>
                <a:lnTo>
                  <a:pt x="10301543" y="24928"/>
                </a:lnTo>
                <a:lnTo>
                  <a:pt x="10319775" y="51911"/>
                </a:lnTo>
                <a:lnTo>
                  <a:pt x="10326471" y="84861"/>
                </a:lnTo>
                <a:lnTo>
                  <a:pt x="10326471" y="753338"/>
                </a:lnTo>
                <a:lnTo>
                  <a:pt x="10319775" y="786288"/>
                </a:lnTo>
                <a:lnTo>
                  <a:pt x="10301543" y="813271"/>
                </a:lnTo>
                <a:lnTo>
                  <a:pt x="10274559" y="831503"/>
                </a:lnTo>
                <a:lnTo>
                  <a:pt x="10241610" y="838200"/>
                </a:lnTo>
                <a:close/>
              </a:path>
            </a:pathLst>
          </a:custGeom>
          <a:ln w="998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Sandoll GyeokdongGothic"/>
                <a:cs typeface="Sandoll Gyeokdong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Sandoll GyeokdongGothic"/>
                <a:cs typeface="Sandoll Gyeokdong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75477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75477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67199" y="2711819"/>
            <a:ext cx="6857601" cy="1346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Sandoll GyeokdongGothic"/>
                <a:cs typeface="Sandoll Gyeokdong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71619" y="2522819"/>
            <a:ext cx="7248761" cy="1791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Sandoll GyeokdongGothic"/>
                <a:cs typeface="Sandoll Gyeokdong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0.png"/><Relationship Id="rId21" Type="http://schemas.openxmlformats.org/officeDocument/2006/relationships/image" Target="../media/image34.png"/><Relationship Id="rId42" Type="http://schemas.openxmlformats.org/officeDocument/2006/relationships/image" Target="../media/image55.png"/><Relationship Id="rId63" Type="http://schemas.openxmlformats.org/officeDocument/2006/relationships/image" Target="../media/image76.png"/><Relationship Id="rId84" Type="http://schemas.openxmlformats.org/officeDocument/2006/relationships/image" Target="../media/image97.png"/><Relationship Id="rId138" Type="http://schemas.openxmlformats.org/officeDocument/2006/relationships/image" Target="../media/image151.png"/><Relationship Id="rId159" Type="http://schemas.openxmlformats.org/officeDocument/2006/relationships/image" Target="../media/image172.png"/><Relationship Id="rId170" Type="http://schemas.openxmlformats.org/officeDocument/2006/relationships/image" Target="../media/image183.png"/><Relationship Id="rId191" Type="http://schemas.openxmlformats.org/officeDocument/2006/relationships/image" Target="../media/image204.png"/><Relationship Id="rId205" Type="http://schemas.openxmlformats.org/officeDocument/2006/relationships/image" Target="../media/image218.png"/><Relationship Id="rId226" Type="http://schemas.openxmlformats.org/officeDocument/2006/relationships/image" Target="../media/image239.png"/><Relationship Id="rId247" Type="http://schemas.openxmlformats.org/officeDocument/2006/relationships/image" Target="../media/image260.png"/><Relationship Id="rId107" Type="http://schemas.openxmlformats.org/officeDocument/2006/relationships/image" Target="../media/image120.png"/><Relationship Id="rId11" Type="http://schemas.openxmlformats.org/officeDocument/2006/relationships/image" Target="../media/image24.png"/><Relationship Id="rId32" Type="http://schemas.openxmlformats.org/officeDocument/2006/relationships/image" Target="../media/image45.png"/><Relationship Id="rId53" Type="http://schemas.openxmlformats.org/officeDocument/2006/relationships/image" Target="../media/image66.png"/><Relationship Id="rId74" Type="http://schemas.openxmlformats.org/officeDocument/2006/relationships/image" Target="../media/image87.png"/><Relationship Id="rId128" Type="http://schemas.openxmlformats.org/officeDocument/2006/relationships/image" Target="../media/image141.png"/><Relationship Id="rId149" Type="http://schemas.openxmlformats.org/officeDocument/2006/relationships/image" Target="../media/image162.png"/><Relationship Id="rId5" Type="http://schemas.openxmlformats.org/officeDocument/2006/relationships/image" Target="../media/image18.png"/><Relationship Id="rId95" Type="http://schemas.openxmlformats.org/officeDocument/2006/relationships/image" Target="../media/image108.png"/><Relationship Id="rId160" Type="http://schemas.openxmlformats.org/officeDocument/2006/relationships/image" Target="../media/image173.png"/><Relationship Id="rId181" Type="http://schemas.openxmlformats.org/officeDocument/2006/relationships/image" Target="../media/image194.png"/><Relationship Id="rId216" Type="http://schemas.openxmlformats.org/officeDocument/2006/relationships/image" Target="../media/image229.png"/><Relationship Id="rId237" Type="http://schemas.openxmlformats.org/officeDocument/2006/relationships/image" Target="../media/image250.png"/><Relationship Id="rId22" Type="http://schemas.openxmlformats.org/officeDocument/2006/relationships/image" Target="../media/image35.png"/><Relationship Id="rId43" Type="http://schemas.openxmlformats.org/officeDocument/2006/relationships/image" Target="../media/image56.png"/><Relationship Id="rId64" Type="http://schemas.openxmlformats.org/officeDocument/2006/relationships/image" Target="../media/image77.png"/><Relationship Id="rId118" Type="http://schemas.openxmlformats.org/officeDocument/2006/relationships/image" Target="../media/image131.png"/><Relationship Id="rId139" Type="http://schemas.openxmlformats.org/officeDocument/2006/relationships/image" Target="../media/image152.png"/><Relationship Id="rId85" Type="http://schemas.openxmlformats.org/officeDocument/2006/relationships/image" Target="../media/image98.png"/><Relationship Id="rId150" Type="http://schemas.openxmlformats.org/officeDocument/2006/relationships/image" Target="../media/image163.png"/><Relationship Id="rId171" Type="http://schemas.openxmlformats.org/officeDocument/2006/relationships/image" Target="../media/image184.png"/><Relationship Id="rId192" Type="http://schemas.openxmlformats.org/officeDocument/2006/relationships/image" Target="../media/image205.png"/><Relationship Id="rId206" Type="http://schemas.openxmlformats.org/officeDocument/2006/relationships/image" Target="../media/image219.png"/><Relationship Id="rId227" Type="http://schemas.openxmlformats.org/officeDocument/2006/relationships/image" Target="../media/image240.png"/><Relationship Id="rId248" Type="http://schemas.openxmlformats.org/officeDocument/2006/relationships/image" Target="../media/image261.png"/><Relationship Id="rId12" Type="http://schemas.openxmlformats.org/officeDocument/2006/relationships/image" Target="../media/image25.png"/><Relationship Id="rId33" Type="http://schemas.openxmlformats.org/officeDocument/2006/relationships/image" Target="../media/image46.png"/><Relationship Id="rId108" Type="http://schemas.openxmlformats.org/officeDocument/2006/relationships/image" Target="../media/image121.png"/><Relationship Id="rId129" Type="http://schemas.openxmlformats.org/officeDocument/2006/relationships/image" Target="../media/image142.png"/><Relationship Id="rId54" Type="http://schemas.openxmlformats.org/officeDocument/2006/relationships/image" Target="../media/image67.png"/><Relationship Id="rId75" Type="http://schemas.openxmlformats.org/officeDocument/2006/relationships/image" Target="../media/image88.png"/><Relationship Id="rId96" Type="http://schemas.openxmlformats.org/officeDocument/2006/relationships/image" Target="../media/image109.png"/><Relationship Id="rId140" Type="http://schemas.openxmlformats.org/officeDocument/2006/relationships/image" Target="../media/image153.png"/><Relationship Id="rId161" Type="http://schemas.openxmlformats.org/officeDocument/2006/relationships/image" Target="../media/image174.png"/><Relationship Id="rId182" Type="http://schemas.openxmlformats.org/officeDocument/2006/relationships/image" Target="../media/image195.png"/><Relationship Id="rId217" Type="http://schemas.openxmlformats.org/officeDocument/2006/relationships/image" Target="../media/image230.png"/><Relationship Id="rId6" Type="http://schemas.openxmlformats.org/officeDocument/2006/relationships/image" Target="../media/image19.png"/><Relationship Id="rId238" Type="http://schemas.openxmlformats.org/officeDocument/2006/relationships/image" Target="../media/image251.png"/><Relationship Id="rId23" Type="http://schemas.openxmlformats.org/officeDocument/2006/relationships/image" Target="../media/image36.png"/><Relationship Id="rId119" Type="http://schemas.openxmlformats.org/officeDocument/2006/relationships/image" Target="../media/image132.png"/><Relationship Id="rId44" Type="http://schemas.openxmlformats.org/officeDocument/2006/relationships/image" Target="../media/image57.png"/><Relationship Id="rId65" Type="http://schemas.openxmlformats.org/officeDocument/2006/relationships/image" Target="../media/image78.png"/><Relationship Id="rId86" Type="http://schemas.openxmlformats.org/officeDocument/2006/relationships/image" Target="../media/image99.png"/><Relationship Id="rId130" Type="http://schemas.openxmlformats.org/officeDocument/2006/relationships/image" Target="../media/image143.png"/><Relationship Id="rId151" Type="http://schemas.openxmlformats.org/officeDocument/2006/relationships/image" Target="../media/image164.png"/><Relationship Id="rId172" Type="http://schemas.openxmlformats.org/officeDocument/2006/relationships/image" Target="../media/image185.png"/><Relationship Id="rId193" Type="http://schemas.openxmlformats.org/officeDocument/2006/relationships/image" Target="../media/image206.png"/><Relationship Id="rId207" Type="http://schemas.openxmlformats.org/officeDocument/2006/relationships/image" Target="../media/image220.png"/><Relationship Id="rId228" Type="http://schemas.openxmlformats.org/officeDocument/2006/relationships/image" Target="../media/image241.png"/><Relationship Id="rId249" Type="http://schemas.openxmlformats.org/officeDocument/2006/relationships/image" Target="../media/image262.png"/><Relationship Id="rId13" Type="http://schemas.openxmlformats.org/officeDocument/2006/relationships/image" Target="../media/image26.png"/><Relationship Id="rId109" Type="http://schemas.openxmlformats.org/officeDocument/2006/relationships/image" Target="../media/image122.png"/><Relationship Id="rId34" Type="http://schemas.openxmlformats.org/officeDocument/2006/relationships/image" Target="../media/image47.png"/><Relationship Id="rId55" Type="http://schemas.openxmlformats.org/officeDocument/2006/relationships/image" Target="../media/image68.png"/><Relationship Id="rId76" Type="http://schemas.openxmlformats.org/officeDocument/2006/relationships/image" Target="../media/image89.png"/><Relationship Id="rId97" Type="http://schemas.openxmlformats.org/officeDocument/2006/relationships/image" Target="../media/image110.png"/><Relationship Id="rId120" Type="http://schemas.openxmlformats.org/officeDocument/2006/relationships/image" Target="../media/image133.png"/><Relationship Id="rId141" Type="http://schemas.openxmlformats.org/officeDocument/2006/relationships/image" Target="../media/image154.png"/><Relationship Id="rId7" Type="http://schemas.openxmlformats.org/officeDocument/2006/relationships/image" Target="../media/image20.png"/><Relationship Id="rId162" Type="http://schemas.openxmlformats.org/officeDocument/2006/relationships/image" Target="../media/image175.png"/><Relationship Id="rId183" Type="http://schemas.openxmlformats.org/officeDocument/2006/relationships/image" Target="../media/image196.png"/><Relationship Id="rId218" Type="http://schemas.openxmlformats.org/officeDocument/2006/relationships/image" Target="../media/image231.png"/><Relationship Id="rId239" Type="http://schemas.openxmlformats.org/officeDocument/2006/relationships/image" Target="../media/image252.png"/><Relationship Id="rId250" Type="http://schemas.openxmlformats.org/officeDocument/2006/relationships/image" Target="../media/image263.png"/><Relationship Id="rId24" Type="http://schemas.openxmlformats.org/officeDocument/2006/relationships/image" Target="../media/image37.png"/><Relationship Id="rId45" Type="http://schemas.openxmlformats.org/officeDocument/2006/relationships/image" Target="../media/image58.png"/><Relationship Id="rId66" Type="http://schemas.openxmlformats.org/officeDocument/2006/relationships/image" Target="../media/image79.png"/><Relationship Id="rId87" Type="http://schemas.openxmlformats.org/officeDocument/2006/relationships/image" Target="../media/image100.png"/><Relationship Id="rId110" Type="http://schemas.openxmlformats.org/officeDocument/2006/relationships/image" Target="../media/image123.png"/><Relationship Id="rId131" Type="http://schemas.openxmlformats.org/officeDocument/2006/relationships/image" Target="../media/image144.png"/><Relationship Id="rId152" Type="http://schemas.openxmlformats.org/officeDocument/2006/relationships/image" Target="../media/image165.png"/><Relationship Id="rId173" Type="http://schemas.openxmlformats.org/officeDocument/2006/relationships/image" Target="../media/image186.png"/><Relationship Id="rId194" Type="http://schemas.openxmlformats.org/officeDocument/2006/relationships/image" Target="../media/image207.png"/><Relationship Id="rId208" Type="http://schemas.openxmlformats.org/officeDocument/2006/relationships/image" Target="../media/image221.png"/><Relationship Id="rId229" Type="http://schemas.openxmlformats.org/officeDocument/2006/relationships/image" Target="../media/image242.png"/><Relationship Id="rId240" Type="http://schemas.openxmlformats.org/officeDocument/2006/relationships/image" Target="../media/image253.png"/><Relationship Id="rId14" Type="http://schemas.openxmlformats.org/officeDocument/2006/relationships/image" Target="../media/image27.png"/><Relationship Id="rId35" Type="http://schemas.openxmlformats.org/officeDocument/2006/relationships/image" Target="../media/image48.png"/><Relationship Id="rId56" Type="http://schemas.openxmlformats.org/officeDocument/2006/relationships/image" Target="../media/image69.png"/><Relationship Id="rId77" Type="http://schemas.openxmlformats.org/officeDocument/2006/relationships/image" Target="../media/image90.png"/><Relationship Id="rId100" Type="http://schemas.openxmlformats.org/officeDocument/2006/relationships/image" Target="../media/image113.png"/><Relationship Id="rId8" Type="http://schemas.openxmlformats.org/officeDocument/2006/relationships/image" Target="../media/image21.png"/><Relationship Id="rId98" Type="http://schemas.openxmlformats.org/officeDocument/2006/relationships/image" Target="../media/image111.png"/><Relationship Id="rId121" Type="http://schemas.openxmlformats.org/officeDocument/2006/relationships/image" Target="../media/image134.png"/><Relationship Id="rId142" Type="http://schemas.openxmlformats.org/officeDocument/2006/relationships/image" Target="../media/image155.png"/><Relationship Id="rId163" Type="http://schemas.openxmlformats.org/officeDocument/2006/relationships/image" Target="../media/image176.png"/><Relationship Id="rId184" Type="http://schemas.openxmlformats.org/officeDocument/2006/relationships/image" Target="../media/image197.png"/><Relationship Id="rId219" Type="http://schemas.openxmlformats.org/officeDocument/2006/relationships/image" Target="../media/image232.png"/><Relationship Id="rId230" Type="http://schemas.openxmlformats.org/officeDocument/2006/relationships/image" Target="../media/image243.png"/><Relationship Id="rId25" Type="http://schemas.openxmlformats.org/officeDocument/2006/relationships/image" Target="../media/image38.png"/><Relationship Id="rId46" Type="http://schemas.openxmlformats.org/officeDocument/2006/relationships/image" Target="../media/image59.png"/><Relationship Id="rId67" Type="http://schemas.openxmlformats.org/officeDocument/2006/relationships/image" Target="../media/image80.png"/><Relationship Id="rId88" Type="http://schemas.openxmlformats.org/officeDocument/2006/relationships/image" Target="../media/image101.png"/><Relationship Id="rId111" Type="http://schemas.openxmlformats.org/officeDocument/2006/relationships/image" Target="../media/image124.png"/><Relationship Id="rId132" Type="http://schemas.openxmlformats.org/officeDocument/2006/relationships/image" Target="../media/image145.png"/><Relationship Id="rId153" Type="http://schemas.openxmlformats.org/officeDocument/2006/relationships/image" Target="../media/image166.png"/><Relationship Id="rId174" Type="http://schemas.openxmlformats.org/officeDocument/2006/relationships/image" Target="../media/image187.png"/><Relationship Id="rId195" Type="http://schemas.openxmlformats.org/officeDocument/2006/relationships/image" Target="../media/image208.png"/><Relationship Id="rId209" Type="http://schemas.openxmlformats.org/officeDocument/2006/relationships/image" Target="../media/image222.png"/><Relationship Id="rId220" Type="http://schemas.openxmlformats.org/officeDocument/2006/relationships/image" Target="../media/image233.png"/><Relationship Id="rId241" Type="http://schemas.openxmlformats.org/officeDocument/2006/relationships/image" Target="../media/image254.png"/><Relationship Id="rId15" Type="http://schemas.openxmlformats.org/officeDocument/2006/relationships/image" Target="../media/image28.png"/><Relationship Id="rId36" Type="http://schemas.openxmlformats.org/officeDocument/2006/relationships/image" Target="../media/image49.png"/><Relationship Id="rId57" Type="http://schemas.openxmlformats.org/officeDocument/2006/relationships/image" Target="../media/image70.png"/><Relationship Id="rId78" Type="http://schemas.openxmlformats.org/officeDocument/2006/relationships/image" Target="../media/image91.png"/><Relationship Id="rId99" Type="http://schemas.openxmlformats.org/officeDocument/2006/relationships/image" Target="../media/image112.png"/><Relationship Id="rId101" Type="http://schemas.openxmlformats.org/officeDocument/2006/relationships/image" Target="../media/image114.png"/><Relationship Id="rId122" Type="http://schemas.openxmlformats.org/officeDocument/2006/relationships/image" Target="../media/image135.png"/><Relationship Id="rId143" Type="http://schemas.openxmlformats.org/officeDocument/2006/relationships/image" Target="../media/image156.png"/><Relationship Id="rId164" Type="http://schemas.openxmlformats.org/officeDocument/2006/relationships/image" Target="../media/image177.png"/><Relationship Id="rId185" Type="http://schemas.openxmlformats.org/officeDocument/2006/relationships/image" Target="../media/image19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80" Type="http://schemas.openxmlformats.org/officeDocument/2006/relationships/image" Target="../media/image193.png"/><Relationship Id="rId210" Type="http://schemas.openxmlformats.org/officeDocument/2006/relationships/image" Target="../media/image223.png"/><Relationship Id="rId215" Type="http://schemas.openxmlformats.org/officeDocument/2006/relationships/image" Target="../media/image228.png"/><Relationship Id="rId236" Type="http://schemas.openxmlformats.org/officeDocument/2006/relationships/image" Target="../media/image249.png"/><Relationship Id="rId26" Type="http://schemas.openxmlformats.org/officeDocument/2006/relationships/image" Target="../media/image39.png"/><Relationship Id="rId231" Type="http://schemas.openxmlformats.org/officeDocument/2006/relationships/image" Target="../media/image244.png"/><Relationship Id="rId47" Type="http://schemas.openxmlformats.org/officeDocument/2006/relationships/image" Target="../media/image60.png"/><Relationship Id="rId68" Type="http://schemas.openxmlformats.org/officeDocument/2006/relationships/image" Target="../media/image81.png"/><Relationship Id="rId89" Type="http://schemas.openxmlformats.org/officeDocument/2006/relationships/image" Target="../media/image102.png"/><Relationship Id="rId112" Type="http://schemas.openxmlformats.org/officeDocument/2006/relationships/image" Target="../media/image125.png"/><Relationship Id="rId133" Type="http://schemas.openxmlformats.org/officeDocument/2006/relationships/image" Target="../media/image146.png"/><Relationship Id="rId154" Type="http://schemas.openxmlformats.org/officeDocument/2006/relationships/image" Target="../media/image167.png"/><Relationship Id="rId175" Type="http://schemas.openxmlformats.org/officeDocument/2006/relationships/image" Target="../media/image188.png"/><Relationship Id="rId196" Type="http://schemas.openxmlformats.org/officeDocument/2006/relationships/image" Target="../media/image209.png"/><Relationship Id="rId200" Type="http://schemas.openxmlformats.org/officeDocument/2006/relationships/image" Target="../media/image213.png"/><Relationship Id="rId16" Type="http://schemas.openxmlformats.org/officeDocument/2006/relationships/image" Target="../media/image29.png"/><Relationship Id="rId221" Type="http://schemas.openxmlformats.org/officeDocument/2006/relationships/image" Target="../media/image234.png"/><Relationship Id="rId242" Type="http://schemas.openxmlformats.org/officeDocument/2006/relationships/image" Target="../media/image255.png"/><Relationship Id="rId37" Type="http://schemas.openxmlformats.org/officeDocument/2006/relationships/image" Target="../media/image50.png"/><Relationship Id="rId58" Type="http://schemas.openxmlformats.org/officeDocument/2006/relationships/image" Target="../media/image71.png"/><Relationship Id="rId79" Type="http://schemas.openxmlformats.org/officeDocument/2006/relationships/image" Target="../media/image92.png"/><Relationship Id="rId102" Type="http://schemas.openxmlformats.org/officeDocument/2006/relationships/image" Target="../media/image115.png"/><Relationship Id="rId123" Type="http://schemas.openxmlformats.org/officeDocument/2006/relationships/image" Target="../media/image136.png"/><Relationship Id="rId144" Type="http://schemas.openxmlformats.org/officeDocument/2006/relationships/image" Target="../media/image157.png"/><Relationship Id="rId90" Type="http://schemas.openxmlformats.org/officeDocument/2006/relationships/image" Target="../media/image103.png"/><Relationship Id="rId165" Type="http://schemas.openxmlformats.org/officeDocument/2006/relationships/image" Target="../media/image178.png"/><Relationship Id="rId186" Type="http://schemas.openxmlformats.org/officeDocument/2006/relationships/image" Target="../media/image199.png"/><Relationship Id="rId211" Type="http://schemas.openxmlformats.org/officeDocument/2006/relationships/image" Target="../media/image224.png"/><Relationship Id="rId232" Type="http://schemas.openxmlformats.org/officeDocument/2006/relationships/image" Target="../media/image245.png"/><Relationship Id="rId27" Type="http://schemas.openxmlformats.org/officeDocument/2006/relationships/image" Target="../media/image40.png"/><Relationship Id="rId48" Type="http://schemas.openxmlformats.org/officeDocument/2006/relationships/image" Target="../media/image61.png"/><Relationship Id="rId69" Type="http://schemas.openxmlformats.org/officeDocument/2006/relationships/image" Target="../media/image82.png"/><Relationship Id="rId113" Type="http://schemas.openxmlformats.org/officeDocument/2006/relationships/image" Target="../media/image126.png"/><Relationship Id="rId134" Type="http://schemas.openxmlformats.org/officeDocument/2006/relationships/image" Target="../media/image147.png"/><Relationship Id="rId80" Type="http://schemas.openxmlformats.org/officeDocument/2006/relationships/image" Target="../media/image93.png"/><Relationship Id="rId155" Type="http://schemas.openxmlformats.org/officeDocument/2006/relationships/image" Target="../media/image168.png"/><Relationship Id="rId176" Type="http://schemas.openxmlformats.org/officeDocument/2006/relationships/image" Target="../media/image189.png"/><Relationship Id="rId197" Type="http://schemas.openxmlformats.org/officeDocument/2006/relationships/image" Target="../media/image210.png"/><Relationship Id="rId201" Type="http://schemas.openxmlformats.org/officeDocument/2006/relationships/image" Target="../media/image214.png"/><Relationship Id="rId222" Type="http://schemas.openxmlformats.org/officeDocument/2006/relationships/image" Target="../media/image235.png"/><Relationship Id="rId243" Type="http://schemas.openxmlformats.org/officeDocument/2006/relationships/image" Target="../media/image256.png"/><Relationship Id="rId17" Type="http://schemas.openxmlformats.org/officeDocument/2006/relationships/image" Target="../media/image30.png"/><Relationship Id="rId38" Type="http://schemas.openxmlformats.org/officeDocument/2006/relationships/image" Target="../media/image51.png"/><Relationship Id="rId59" Type="http://schemas.openxmlformats.org/officeDocument/2006/relationships/image" Target="../media/image72.png"/><Relationship Id="rId103" Type="http://schemas.openxmlformats.org/officeDocument/2006/relationships/image" Target="../media/image116.png"/><Relationship Id="rId124" Type="http://schemas.openxmlformats.org/officeDocument/2006/relationships/image" Target="../media/image137.png"/><Relationship Id="rId70" Type="http://schemas.openxmlformats.org/officeDocument/2006/relationships/image" Target="../media/image83.png"/><Relationship Id="rId91" Type="http://schemas.openxmlformats.org/officeDocument/2006/relationships/image" Target="../media/image104.png"/><Relationship Id="rId145" Type="http://schemas.openxmlformats.org/officeDocument/2006/relationships/image" Target="../media/image158.png"/><Relationship Id="rId166" Type="http://schemas.openxmlformats.org/officeDocument/2006/relationships/image" Target="../media/image179.png"/><Relationship Id="rId187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225.png"/><Relationship Id="rId233" Type="http://schemas.openxmlformats.org/officeDocument/2006/relationships/image" Target="../media/image246.png"/><Relationship Id="rId28" Type="http://schemas.openxmlformats.org/officeDocument/2006/relationships/image" Target="../media/image41.png"/><Relationship Id="rId49" Type="http://schemas.openxmlformats.org/officeDocument/2006/relationships/image" Target="../media/image62.png"/><Relationship Id="rId114" Type="http://schemas.openxmlformats.org/officeDocument/2006/relationships/image" Target="../media/image127.png"/><Relationship Id="rId60" Type="http://schemas.openxmlformats.org/officeDocument/2006/relationships/image" Target="../media/image73.png"/><Relationship Id="rId81" Type="http://schemas.openxmlformats.org/officeDocument/2006/relationships/image" Target="../media/image94.png"/><Relationship Id="rId135" Type="http://schemas.openxmlformats.org/officeDocument/2006/relationships/image" Target="../media/image148.png"/><Relationship Id="rId156" Type="http://schemas.openxmlformats.org/officeDocument/2006/relationships/image" Target="../media/image169.png"/><Relationship Id="rId177" Type="http://schemas.openxmlformats.org/officeDocument/2006/relationships/image" Target="../media/image190.png"/><Relationship Id="rId198" Type="http://schemas.openxmlformats.org/officeDocument/2006/relationships/image" Target="../media/image211.png"/><Relationship Id="rId202" Type="http://schemas.openxmlformats.org/officeDocument/2006/relationships/image" Target="../media/image215.png"/><Relationship Id="rId223" Type="http://schemas.openxmlformats.org/officeDocument/2006/relationships/image" Target="../media/image236.png"/><Relationship Id="rId244" Type="http://schemas.openxmlformats.org/officeDocument/2006/relationships/image" Target="../media/image257.png"/><Relationship Id="rId18" Type="http://schemas.openxmlformats.org/officeDocument/2006/relationships/image" Target="../media/image31.png"/><Relationship Id="rId39" Type="http://schemas.openxmlformats.org/officeDocument/2006/relationships/image" Target="../media/image52.png"/><Relationship Id="rId50" Type="http://schemas.openxmlformats.org/officeDocument/2006/relationships/image" Target="../media/image63.png"/><Relationship Id="rId104" Type="http://schemas.openxmlformats.org/officeDocument/2006/relationships/image" Target="../media/image117.png"/><Relationship Id="rId125" Type="http://schemas.openxmlformats.org/officeDocument/2006/relationships/image" Target="../media/image138.png"/><Relationship Id="rId146" Type="http://schemas.openxmlformats.org/officeDocument/2006/relationships/image" Target="../media/image159.png"/><Relationship Id="rId167" Type="http://schemas.openxmlformats.org/officeDocument/2006/relationships/image" Target="../media/image180.png"/><Relationship Id="rId188" Type="http://schemas.openxmlformats.org/officeDocument/2006/relationships/image" Target="../media/image201.png"/><Relationship Id="rId71" Type="http://schemas.openxmlformats.org/officeDocument/2006/relationships/image" Target="../media/image84.png"/><Relationship Id="rId92" Type="http://schemas.openxmlformats.org/officeDocument/2006/relationships/image" Target="../media/image105.png"/><Relationship Id="rId213" Type="http://schemas.openxmlformats.org/officeDocument/2006/relationships/image" Target="../media/image226.png"/><Relationship Id="rId234" Type="http://schemas.openxmlformats.org/officeDocument/2006/relationships/image" Target="../media/image247.png"/><Relationship Id="rId2" Type="http://schemas.openxmlformats.org/officeDocument/2006/relationships/image" Target="../media/image6.jpg"/><Relationship Id="rId29" Type="http://schemas.openxmlformats.org/officeDocument/2006/relationships/image" Target="../media/image42.png"/><Relationship Id="rId40" Type="http://schemas.openxmlformats.org/officeDocument/2006/relationships/image" Target="../media/image53.png"/><Relationship Id="rId115" Type="http://schemas.openxmlformats.org/officeDocument/2006/relationships/image" Target="../media/image128.png"/><Relationship Id="rId136" Type="http://schemas.openxmlformats.org/officeDocument/2006/relationships/image" Target="../media/image149.png"/><Relationship Id="rId157" Type="http://schemas.openxmlformats.org/officeDocument/2006/relationships/image" Target="../media/image170.png"/><Relationship Id="rId178" Type="http://schemas.openxmlformats.org/officeDocument/2006/relationships/image" Target="../media/image191.png"/><Relationship Id="rId61" Type="http://schemas.openxmlformats.org/officeDocument/2006/relationships/image" Target="../media/image74.png"/><Relationship Id="rId82" Type="http://schemas.openxmlformats.org/officeDocument/2006/relationships/image" Target="../media/image95.png"/><Relationship Id="rId199" Type="http://schemas.openxmlformats.org/officeDocument/2006/relationships/image" Target="../media/image212.png"/><Relationship Id="rId203" Type="http://schemas.openxmlformats.org/officeDocument/2006/relationships/image" Target="../media/image216.png"/><Relationship Id="rId19" Type="http://schemas.openxmlformats.org/officeDocument/2006/relationships/image" Target="../media/image32.png"/><Relationship Id="rId224" Type="http://schemas.openxmlformats.org/officeDocument/2006/relationships/image" Target="../media/image237.png"/><Relationship Id="rId245" Type="http://schemas.openxmlformats.org/officeDocument/2006/relationships/image" Target="../media/image258.png"/><Relationship Id="rId30" Type="http://schemas.openxmlformats.org/officeDocument/2006/relationships/image" Target="../media/image43.png"/><Relationship Id="rId105" Type="http://schemas.openxmlformats.org/officeDocument/2006/relationships/image" Target="../media/image118.png"/><Relationship Id="rId126" Type="http://schemas.openxmlformats.org/officeDocument/2006/relationships/image" Target="../media/image139.png"/><Relationship Id="rId147" Type="http://schemas.openxmlformats.org/officeDocument/2006/relationships/image" Target="../media/image160.png"/><Relationship Id="rId168" Type="http://schemas.openxmlformats.org/officeDocument/2006/relationships/image" Target="../media/image181.png"/><Relationship Id="rId51" Type="http://schemas.openxmlformats.org/officeDocument/2006/relationships/image" Target="../media/image64.png"/><Relationship Id="rId72" Type="http://schemas.openxmlformats.org/officeDocument/2006/relationships/image" Target="../media/image85.png"/><Relationship Id="rId93" Type="http://schemas.openxmlformats.org/officeDocument/2006/relationships/image" Target="../media/image106.png"/><Relationship Id="rId189" Type="http://schemas.openxmlformats.org/officeDocument/2006/relationships/image" Target="../media/image202.png"/><Relationship Id="rId3" Type="http://schemas.openxmlformats.org/officeDocument/2006/relationships/image" Target="../media/image16.png"/><Relationship Id="rId214" Type="http://schemas.openxmlformats.org/officeDocument/2006/relationships/image" Target="../media/image227.png"/><Relationship Id="rId235" Type="http://schemas.openxmlformats.org/officeDocument/2006/relationships/image" Target="../media/image248.png"/><Relationship Id="rId116" Type="http://schemas.openxmlformats.org/officeDocument/2006/relationships/image" Target="../media/image129.png"/><Relationship Id="rId137" Type="http://schemas.openxmlformats.org/officeDocument/2006/relationships/image" Target="../media/image150.png"/><Relationship Id="rId158" Type="http://schemas.openxmlformats.org/officeDocument/2006/relationships/image" Target="../media/image171.png"/><Relationship Id="rId20" Type="http://schemas.openxmlformats.org/officeDocument/2006/relationships/image" Target="../media/image33.png"/><Relationship Id="rId41" Type="http://schemas.openxmlformats.org/officeDocument/2006/relationships/image" Target="../media/image54.png"/><Relationship Id="rId62" Type="http://schemas.openxmlformats.org/officeDocument/2006/relationships/image" Target="../media/image75.png"/><Relationship Id="rId83" Type="http://schemas.openxmlformats.org/officeDocument/2006/relationships/image" Target="../media/image96.png"/><Relationship Id="rId179" Type="http://schemas.openxmlformats.org/officeDocument/2006/relationships/image" Target="../media/image192.png"/><Relationship Id="rId190" Type="http://schemas.openxmlformats.org/officeDocument/2006/relationships/image" Target="../media/image203.png"/><Relationship Id="rId204" Type="http://schemas.openxmlformats.org/officeDocument/2006/relationships/image" Target="../media/image217.png"/><Relationship Id="rId225" Type="http://schemas.openxmlformats.org/officeDocument/2006/relationships/image" Target="../media/image238.png"/><Relationship Id="rId246" Type="http://schemas.openxmlformats.org/officeDocument/2006/relationships/image" Target="../media/image259.png"/><Relationship Id="rId106" Type="http://schemas.openxmlformats.org/officeDocument/2006/relationships/image" Target="../media/image119.png"/><Relationship Id="rId127" Type="http://schemas.openxmlformats.org/officeDocument/2006/relationships/image" Target="../media/image140.png"/><Relationship Id="rId10" Type="http://schemas.openxmlformats.org/officeDocument/2006/relationships/image" Target="../media/image23.png"/><Relationship Id="rId31" Type="http://schemas.openxmlformats.org/officeDocument/2006/relationships/image" Target="../media/image44.png"/><Relationship Id="rId52" Type="http://schemas.openxmlformats.org/officeDocument/2006/relationships/image" Target="../media/image65.png"/><Relationship Id="rId73" Type="http://schemas.openxmlformats.org/officeDocument/2006/relationships/image" Target="../media/image86.png"/><Relationship Id="rId94" Type="http://schemas.openxmlformats.org/officeDocument/2006/relationships/image" Target="../media/image107.png"/><Relationship Id="rId148" Type="http://schemas.openxmlformats.org/officeDocument/2006/relationships/image" Target="../media/image161.png"/><Relationship Id="rId169" Type="http://schemas.openxmlformats.org/officeDocument/2006/relationships/image" Target="../media/image18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g"/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jpg"/><Relationship Id="rId2" Type="http://schemas.openxmlformats.org/officeDocument/2006/relationships/image" Target="../media/image347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jpg"/><Relationship Id="rId2" Type="http://schemas.openxmlformats.org/officeDocument/2006/relationships/image" Target="../media/image349.jp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jpg"/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g"/><Relationship Id="rId2" Type="http://schemas.openxmlformats.org/officeDocument/2006/relationships/image" Target="../media/image353.jp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13" Type="http://schemas.openxmlformats.org/officeDocument/2006/relationships/image" Target="../media/image276.png"/><Relationship Id="rId18" Type="http://schemas.openxmlformats.org/officeDocument/2006/relationships/image" Target="../media/image281.png"/><Relationship Id="rId3" Type="http://schemas.openxmlformats.org/officeDocument/2006/relationships/image" Target="../media/image266.png"/><Relationship Id="rId21" Type="http://schemas.openxmlformats.org/officeDocument/2006/relationships/image" Target="../media/image284.png"/><Relationship Id="rId7" Type="http://schemas.openxmlformats.org/officeDocument/2006/relationships/image" Target="../media/image270.png"/><Relationship Id="rId12" Type="http://schemas.openxmlformats.org/officeDocument/2006/relationships/image" Target="../media/image275.png"/><Relationship Id="rId17" Type="http://schemas.openxmlformats.org/officeDocument/2006/relationships/image" Target="../media/image280.png"/><Relationship Id="rId2" Type="http://schemas.openxmlformats.org/officeDocument/2006/relationships/image" Target="../media/image265.jpg"/><Relationship Id="rId16" Type="http://schemas.openxmlformats.org/officeDocument/2006/relationships/image" Target="../media/image279.png"/><Relationship Id="rId20" Type="http://schemas.openxmlformats.org/officeDocument/2006/relationships/image" Target="../media/image2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9.png"/><Relationship Id="rId11" Type="http://schemas.openxmlformats.org/officeDocument/2006/relationships/image" Target="../media/image274.png"/><Relationship Id="rId5" Type="http://schemas.openxmlformats.org/officeDocument/2006/relationships/image" Target="../media/image268.png"/><Relationship Id="rId15" Type="http://schemas.openxmlformats.org/officeDocument/2006/relationships/image" Target="../media/image278.png"/><Relationship Id="rId23" Type="http://schemas.openxmlformats.org/officeDocument/2006/relationships/image" Target="../media/image286.png"/><Relationship Id="rId10" Type="http://schemas.openxmlformats.org/officeDocument/2006/relationships/image" Target="../media/image273.png"/><Relationship Id="rId19" Type="http://schemas.openxmlformats.org/officeDocument/2006/relationships/image" Target="../media/image282.png"/><Relationship Id="rId4" Type="http://schemas.openxmlformats.org/officeDocument/2006/relationships/image" Target="../media/image267.png"/><Relationship Id="rId9" Type="http://schemas.openxmlformats.org/officeDocument/2006/relationships/image" Target="../media/image272.png"/><Relationship Id="rId14" Type="http://schemas.openxmlformats.org/officeDocument/2006/relationships/image" Target="../media/image277.png"/><Relationship Id="rId22" Type="http://schemas.openxmlformats.org/officeDocument/2006/relationships/image" Target="../media/image28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13" Type="http://schemas.openxmlformats.org/officeDocument/2006/relationships/image" Target="../media/image276.png"/><Relationship Id="rId18" Type="http://schemas.openxmlformats.org/officeDocument/2006/relationships/image" Target="../media/image281.png"/><Relationship Id="rId3" Type="http://schemas.openxmlformats.org/officeDocument/2006/relationships/image" Target="../media/image266.png"/><Relationship Id="rId21" Type="http://schemas.openxmlformats.org/officeDocument/2006/relationships/image" Target="../media/image284.png"/><Relationship Id="rId7" Type="http://schemas.openxmlformats.org/officeDocument/2006/relationships/image" Target="../media/image270.png"/><Relationship Id="rId12" Type="http://schemas.openxmlformats.org/officeDocument/2006/relationships/image" Target="../media/image275.png"/><Relationship Id="rId17" Type="http://schemas.openxmlformats.org/officeDocument/2006/relationships/image" Target="../media/image280.png"/><Relationship Id="rId2" Type="http://schemas.openxmlformats.org/officeDocument/2006/relationships/image" Target="../media/image265.jpg"/><Relationship Id="rId16" Type="http://schemas.openxmlformats.org/officeDocument/2006/relationships/image" Target="../media/image279.png"/><Relationship Id="rId20" Type="http://schemas.openxmlformats.org/officeDocument/2006/relationships/image" Target="../media/image2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9.png"/><Relationship Id="rId11" Type="http://schemas.openxmlformats.org/officeDocument/2006/relationships/image" Target="../media/image274.png"/><Relationship Id="rId5" Type="http://schemas.openxmlformats.org/officeDocument/2006/relationships/image" Target="../media/image268.png"/><Relationship Id="rId15" Type="http://schemas.openxmlformats.org/officeDocument/2006/relationships/image" Target="../media/image278.png"/><Relationship Id="rId23" Type="http://schemas.openxmlformats.org/officeDocument/2006/relationships/image" Target="../media/image286.png"/><Relationship Id="rId10" Type="http://schemas.openxmlformats.org/officeDocument/2006/relationships/image" Target="../media/image273.png"/><Relationship Id="rId19" Type="http://schemas.openxmlformats.org/officeDocument/2006/relationships/image" Target="../media/image282.png"/><Relationship Id="rId4" Type="http://schemas.openxmlformats.org/officeDocument/2006/relationships/image" Target="../media/image267.png"/><Relationship Id="rId9" Type="http://schemas.openxmlformats.org/officeDocument/2006/relationships/image" Target="../media/image272.png"/><Relationship Id="rId14" Type="http://schemas.openxmlformats.org/officeDocument/2006/relationships/image" Target="../media/image277.png"/><Relationship Id="rId22" Type="http://schemas.openxmlformats.org/officeDocument/2006/relationships/image" Target="../media/image28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g"/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g"/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g"/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g"/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g"/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g"/><Relationship Id="rId2" Type="http://schemas.openxmlformats.org/officeDocument/2006/relationships/image" Target="../media/image300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g"/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g"/><Relationship Id="rId2" Type="http://schemas.openxmlformats.org/officeDocument/2006/relationships/image" Target="../media/image304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g"/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g"/><Relationship Id="rId2" Type="http://schemas.openxmlformats.org/officeDocument/2006/relationships/image" Target="../media/image308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g"/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g"/><Relationship Id="rId2" Type="http://schemas.openxmlformats.org/officeDocument/2006/relationships/image" Target="../media/image313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g"/><Relationship Id="rId2" Type="http://schemas.openxmlformats.org/officeDocument/2006/relationships/image" Target="../media/image315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g"/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g"/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g"/><Relationship Id="rId2" Type="http://schemas.openxmlformats.org/officeDocument/2006/relationships/image" Target="../media/image321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g"/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g"/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g"/><Relationship Id="rId2" Type="http://schemas.openxmlformats.org/officeDocument/2006/relationships/image" Target="../media/image327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jpg"/><Relationship Id="rId2" Type="http://schemas.openxmlformats.org/officeDocument/2006/relationships/image" Target="../media/image329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jpg"/><Relationship Id="rId2" Type="http://schemas.openxmlformats.org/officeDocument/2006/relationships/image" Target="../media/image33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g"/><Relationship Id="rId2" Type="http://schemas.openxmlformats.org/officeDocument/2006/relationships/image" Target="../media/image333.jp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g"/><Relationship Id="rId2" Type="http://schemas.openxmlformats.org/officeDocument/2006/relationships/image" Target="../media/image335.jp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g"/><Relationship Id="rId2" Type="http://schemas.openxmlformats.org/officeDocument/2006/relationships/image" Target="../media/image337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g"/><Relationship Id="rId2" Type="http://schemas.openxmlformats.org/officeDocument/2006/relationships/image" Target="../media/image339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g"/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g"/><Relationship Id="rId2" Type="http://schemas.openxmlformats.org/officeDocument/2006/relationships/image" Target="../media/image343.jp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C51B3F7-8342-4338-A97E-0782430F9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87" y="0"/>
            <a:ext cx="12181217" cy="6848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8162" y="303047"/>
            <a:ext cx="11529060" cy="6214110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8162" y="303047"/>
            <a:ext cx="11529060" cy="6214110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3405" y="179283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2"/>
                </a:lnTo>
                <a:lnTo>
                  <a:pt x="37187" y="216749"/>
                </a:lnTo>
                <a:lnTo>
                  <a:pt x="77543" y="243958"/>
                </a:lnTo>
                <a:lnTo>
                  <a:pt x="126961" y="253936"/>
                </a:lnTo>
                <a:lnTo>
                  <a:pt x="176387" y="243958"/>
                </a:lnTo>
                <a:lnTo>
                  <a:pt x="216747" y="216749"/>
                </a:lnTo>
                <a:lnTo>
                  <a:pt x="243958" y="176392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2796" y="208671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6567" y="35204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1101" y="30625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6567" y="260473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3405" y="6389268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2796" y="6418656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6567" y="656202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1101" y="6516241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6567" y="647045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44456" y="179283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2"/>
                </a:lnTo>
                <a:lnTo>
                  <a:pt x="37187" y="216749"/>
                </a:lnTo>
                <a:lnTo>
                  <a:pt x="77543" y="243958"/>
                </a:lnTo>
                <a:lnTo>
                  <a:pt x="126961" y="253936"/>
                </a:lnTo>
                <a:lnTo>
                  <a:pt x="176387" y="243958"/>
                </a:lnTo>
                <a:lnTo>
                  <a:pt x="216747" y="216749"/>
                </a:lnTo>
                <a:lnTo>
                  <a:pt x="243958" y="176392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773847" y="208671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847617" y="35204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02151" y="30625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847617" y="260473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44456" y="6389268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73847" y="6418656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47617" y="656202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02151" y="6516241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47617" y="647045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2634" y="742975"/>
            <a:ext cx="10327005" cy="838200"/>
          </a:xfrm>
          <a:custGeom>
            <a:avLst/>
            <a:gdLst/>
            <a:ahLst/>
            <a:cxnLst/>
            <a:rect l="l" t="t" r="r" b="b"/>
            <a:pathLst>
              <a:path w="10327005" h="838200">
                <a:moveTo>
                  <a:pt x="10241610" y="0"/>
                </a:moveTo>
                <a:lnTo>
                  <a:pt x="84861" y="0"/>
                </a:lnTo>
                <a:lnTo>
                  <a:pt x="51911" y="6696"/>
                </a:lnTo>
                <a:lnTo>
                  <a:pt x="24928" y="24928"/>
                </a:lnTo>
                <a:lnTo>
                  <a:pt x="6696" y="51911"/>
                </a:lnTo>
                <a:lnTo>
                  <a:pt x="0" y="84861"/>
                </a:lnTo>
                <a:lnTo>
                  <a:pt x="0" y="753338"/>
                </a:lnTo>
                <a:lnTo>
                  <a:pt x="6696" y="786288"/>
                </a:lnTo>
                <a:lnTo>
                  <a:pt x="24928" y="813271"/>
                </a:lnTo>
                <a:lnTo>
                  <a:pt x="51911" y="831503"/>
                </a:lnTo>
                <a:lnTo>
                  <a:pt x="84861" y="838200"/>
                </a:lnTo>
                <a:lnTo>
                  <a:pt x="10241610" y="838200"/>
                </a:lnTo>
                <a:lnTo>
                  <a:pt x="10274559" y="831503"/>
                </a:lnTo>
                <a:lnTo>
                  <a:pt x="10301543" y="813271"/>
                </a:lnTo>
                <a:lnTo>
                  <a:pt x="10319775" y="786288"/>
                </a:lnTo>
                <a:lnTo>
                  <a:pt x="10326471" y="753338"/>
                </a:lnTo>
                <a:lnTo>
                  <a:pt x="10326471" y="84861"/>
                </a:lnTo>
                <a:lnTo>
                  <a:pt x="10319775" y="51911"/>
                </a:lnTo>
                <a:lnTo>
                  <a:pt x="10301543" y="24928"/>
                </a:lnTo>
                <a:lnTo>
                  <a:pt x="10274559" y="6696"/>
                </a:lnTo>
                <a:lnTo>
                  <a:pt x="102416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2634" y="742975"/>
            <a:ext cx="10327005" cy="838200"/>
          </a:xfrm>
          <a:custGeom>
            <a:avLst/>
            <a:gdLst/>
            <a:ahLst/>
            <a:cxnLst/>
            <a:rect l="l" t="t" r="r" b="b"/>
            <a:pathLst>
              <a:path w="10327005" h="838200">
                <a:moveTo>
                  <a:pt x="10241610" y="838200"/>
                </a:moveTo>
                <a:lnTo>
                  <a:pt x="84861" y="838200"/>
                </a:lnTo>
                <a:lnTo>
                  <a:pt x="51911" y="831503"/>
                </a:lnTo>
                <a:lnTo>
                  <a:pt x="24928" y="813271"/>
                </a:lnTo>
                <a:lnTo>
                  <a:pt x="6696" y="786288"/>
                </a:lnTo>
                <a:lnTo>
                  <a:pt x="0" y="753338"/>
                </a:lnTo>
                <a:lnTo>
                  <a:pt x="0" y="84861"/>
                </a:lnTo>
                <a:lnTo>
                  <a:pt x="6696" y="51911"/>
                </a:lnTo>
                <a:lnTo>
                  <a:pt x="24928" y="24928"/>
                </a:lnTo>
                <a:lnTo>
                  <a:pt x="51911" y="6696"/>
                </a:lnTo>
                <a:lnTo>
                  <a:pt x="84861" y="0"/>
                </a:lnTo>
                <a:lnTo>
                  <a:pt x="10241610" y="0"/>
                </a:lnTo>
                <a:lnTo>
                  <a:pt x="10274559" y="6696"/>
                </a:lnTo>
                <a:lnTo>
                  <a:pt x="10301543" y="24928"/>
                </a:lnTo>
                <a:lnTo>
                  <a:pt x="10319775" y="51911"/>
                </a:lnTo>
                <a:lnTo>
                  <a:pt x="10326471" y="84861"/>
                </a:lnTo>
                <a:lnTo>
                  <a:pt x="10326471" y="753338"/>
                </a:lnTo>
                <a:lnTo>
                  <a:pt x="10319775" y="786288"/>
                </a:lnTo>
                <a:lnTo>
                  <a:pt x="10301543" y="813271"/>
                </a:lnTo>
                <a:lnTo>
                  <a:pt x="10274559" y="831503"/>
                </a:lnTo>
                <a:lnTo>
                  <a:pt x="10241610" y="838200"/>
                </a:lnTo>
                <a:close/>
              </a:path>
            </a:pathLst>
          </a:custGeom>
          <a:ln w="998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4670196" y="832247"/>
            <a:ext cx="334356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80465" algn="l"/>
              </a:tabLst>
            </a:pPr>
            <a:r>
              <a:rPr sz="40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게</a:t>
            </a:r>
            <a:r>
              <a:rPr lang="ko-KR" altLang="en-US" sz="40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 </a:t>
            </a:r>
            <a:r>
              <a:rPr sz="40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START!</a:t>
            </a:r>
            <a:endParaRPr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550720" y="4039679"/>
            <a:ext cx="7279080" cy="1200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400" spc="2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총</a:t>
            </a:r>
            <a:r>
              <a:rPr sz="3400" spc="-9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3400" spc="2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45분</a:t>
            </a:r>
            <a:endParaRPr sz="34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  <a:p>
            <a:pPr algn="ctr">
              <a:lnSpc>
                <a:spcPct val="100000"/>
              </a:lnSpc>
              <a:spcBef>
                <a:spcPts val="1205"/>
              </a:spcBef>
            </a:pPr>
            <a:r>
              <a:rPr sz="3400" spc="2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되도록 많은 </a:t>
            </a:r>
            <a:r>
              <a:rPr sz="3400" spc="25" dirty="0">
                <a:solidFill>
                  <a:srgbClr val="ED1C24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지식카드</a:t>
            </a:r>
            <a:r>
              <a:rPr sz="3400" spc="2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를</a:t>
            </a:r>
            <a:r>
              <a:rPr sz="3400" spc="-8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3400" spc="2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구해봅시다!</a:t>
            </a:r>
            <a:endParaRPr sz="34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983164" y="2230793"/>
            <a:ext cx="4207522" cy="14172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94505" y="2291842"/>
            <a:ext cx="36906" cy="295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00893" y="2300046"/>
            <a:ext cx="19189" cy="156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39857" y="2348903"/>
            <a:ext cx="98971" cy="870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46385" y="2354630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39857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46385" y="246917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92778" y="2406408"/>
            <a:ext cx="60350" cy="867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94226" y="2412098"/>
            <a:ext cx="52374" cy="7536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983164" y="2520708"/>
            <a:ext cx="69964" cy="869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983164" y="2526436"/>
            <a:ext cx="63436" cy="755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39857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46385" y="2583700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039857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46385" y="269822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83164" y="2635237"/>
            <a:ext cx="69964" cy="870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83164" y="2640952"/>
            <a:ext cx="63436" cy="755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983164" y="2749778"/>
            <a:ext cx="69964" cy="869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83164" y="2755493"/>
            <a:ext cx="63436" cy="755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039857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046385" y="281275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039857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46385" y="292729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983164" y="2864307"/>
            <a:ext cx="69964" cy="870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983164" y="2870022"/>
            <a:ext cx="63436" cy="755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983164" y="2978835"/>
            <a:ext cx="69964" cy="870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983164" y="2984563"/>
            <a:ext cx="63436" cy="755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039857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046385" y="304182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039857" y="3150628"/>
            <a:ext cx="98971" cy="870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046385" y="3156356"/>
            <a:ext cx="85915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983164" y="3093364"/>
            <a:ext cx="69964" cy="870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983164" y="3099092"/>
            <a:ext cx="63436" cy="755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983164" y="3207905"/>
            <a:ext cx="69964" cy="870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983164" y="3213633"/>
            <a:ext cx="63436" cy="755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039857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046385" y="327089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039857" y="3379698"/>
            <a:ext cx="98971" cy="870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046385" y="3385426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983596" y="3322434"/>
            <a:ext cx="69532" cy="8700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983939" y="3328161"/>
            <a:ext cx="62661" cy="755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009707" y="3436975"/>
            <a:ext cx="43421" cy="6155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012171" y="3442703"/>
            <a:ext cx="34429" cy="5054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053649" y="3494239"/>
            <a:ext cx="85178" cy="8225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057434" y="3499967"/>
            <a:ext cx="74866" cy="7296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211230" y="2234374"/>
            <a:ext cx="98971" cy="869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217771" y="2240102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179099" y="2252294"/>
            <a:ext cx="27800" cy="118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191723" y="2255596"/>
            <a:ext cx="6985" cy="3175"/>
          </a:xfrm>
          <a:custGeom>
            <a:avLst/>
            <a:gdLst/>
            <a:ahLst/>
            <a:cxnLst/>
            <a:rect l="l" t="t" r="r" b="b"/>
            <a:pathLst>
              <a:path w="6985" h="3175">
                <a:moveTo>
                  <a:pt x="6667" y="0"/>
                </a:moveTo>
                <a:lnTo>
                  <a:pt x="2197" y="1841"/>
                </a:lnTo>
                <a:lnTo>
                  <a:pt x="0" y="2794"/>
                </a:lnTo>
                <a:lnTo>
                  <a:pt x="3937" y="2794"/>
                </a:lnTo>
                <a:lnTo>
                  <a:pt x="5626" y="1816"/>
                </a:lnTo>
                <a:lnTo>
                  <a:pt x="6667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125544" y="2291638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132071" y="2297366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211230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217771" y="2354630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211230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217771" y="2469172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125544" y="240616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132071" y="2411895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125544" y="252070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132071" y="2526436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211230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217771" y="2583700"/>
            <a:ext cx="85902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211230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217771" y="2698229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125544" y="263523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132071" y="264095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25544" y="274977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32071" y="275549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1230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17771" y="281275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211230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217771" y="2927299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125544" y="286430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132071" y="287002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125544" y="297883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132071" y="298456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211230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217771" y="304182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211230" y="315062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217771" y="3156356"/>
            <a:ext cx="85902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125544" y="3093364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132071" y="309909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125544" y="320790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132071" y="321363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211230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217771" y="327089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211230" y="337969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217771" y="3385426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125544" y="332243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132071" y="332816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125544" y="343697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132071" y="344270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211230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217771" y="349996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222369" y="3608768"/>
            <a:ext cx="85725" cy="3876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227969" y="3614496"/>
            <a:ext cx="73291" cy="326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130090" y="3551504"/>
            <a:ext cx="94424" cy="7503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134815" y="3557231"/>
            <a:ext cx="83172" cy="6723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382630" y="223437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389158" y="224010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302633" y="2230793"/>
            <a:ext cx="88036" cy="3332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309021" y="2230793"/>
            <a:ext cx="75056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296930" y="2291638"/>
            <a:ext cx="98983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303458" y="2297366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382630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389158" y="2354630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382630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389158" y="246917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296930" y="240616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303458" y="2411895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296930" y="2520708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303458" y="2526436"/>
            <a:ext cx="85928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382630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389158" y="2583700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382630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389158" y="269822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296930" y="263523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303458" y="264095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296930" y="2749778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303458" y="275549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382630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389158" y="281275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382630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389158" y="292729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296930" y="286430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303458" y="287002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296930" y="297883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303458" y="298456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382630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389158" y="304182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382630" y="3150628"/>
            <a:ext cx="98971" cy="870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389158" y="3156356"/>
            <a:ext cx="85915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296930" y="3093364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303458" y="309909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296930" y="320790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303458" y="321363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382630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389158" y="327089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382630" y="3379698"/>
            <a:ext cx="98971" cy="870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389158" y="3385426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296930" y="3322434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303458" y="3328161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296930" y="343697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4303458" y="344270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382630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389158" y="349996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384471" y="3608768"/>
            <a:ext cx="95288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391062" y="3614496"/>
            <a:ext cx="82105" cy="3350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296930" y="3551504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303458" y="3557231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554016" y="223437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560544" y="224010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473562" y="2230793"/>
            <a:ext cx="88493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480153" y="2230793"/>
            <a:ext cx="75311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468317" y="2291638"/>
            <a:ext cx="98983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474857" y="2297366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554016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560544" y="2354630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554016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560544" y="246917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468317" y="240616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474857" y="2411895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468317" y="2520708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474857" y="2526436"/>
            <a:ext cx="85902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554016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560544" y="2583700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554016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560544" y="269822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468317" y="263523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474857" y="264095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468317" y="2749778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474857" y="275549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554016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560544" y="281275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554016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560544" y="292729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468317" y="286430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474857" y="287002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468317" y="297883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74857" y="298456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554016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560544" y="304182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554016" y="3150628"/>
            <a:ext cx="98971" cy="8702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560544" y="3156356"/>
            <a:ext cx="85915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468317" y="3093364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4474857" y="309909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468317" y="320790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474857" y="321363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554016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560544" y="327089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554016" y="3379698"/>
            <a:ext cx="98971" cy="8702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560544" y="3385426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468317" y="3322434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474857" y="3328161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468317" y="343697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474857" y="344270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554016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560544" y="349996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555858" y="3608768"/>
            <a:ext cx="95300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562449" y="3614496"/>
            <a:ext cx="82105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468317" y="3551504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474857" y="3557231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725415" y="223437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731943" y="2240102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644948" y="2230793"/>
            <a:ext cx="88493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651552" y="2230793"/>
            <a:ext cx="75298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639716" y="2291638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646231" y="2297366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725415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731943" y="2354630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725415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4731943" y="2469172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4639716" y="240616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646231" y="2411895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4639716" y="252070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4646231" y="2526436"/>
            <a:ext cx="85928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4725415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4731943" y="2583700"/>
            <a:ext cx="85902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725415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4731943" y="2698229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639716" y="263523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646231" y="264095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639716" y="274977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646231" y="275549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4725415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731943" y="281275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725415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4731943" y="2927299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4639716" y="286430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646231" y="287002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639716" y="297883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4646231" y="298456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4725415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731943" y="304182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4725415" y="315062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4731943" y="3156356"/>
            <a:ext cx="85902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4639716" y="3093364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4646231" y="309909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4639716" y="320790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4646231" y="321363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725415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4731943" y="327089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4725415" y="337969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4731943" y="3385426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4639716" y="332243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4646231" y="3328161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4639716" y="343697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4646231" y="344270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4725415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4731943" y="349996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727257" y="3608768"/>
            <a:ext cx="95288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733836" y="3614496"/>
            <a:ext cx="82118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639716" y="355150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646231" y="3557231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4896789" y="223437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4903330" y="224010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4816335" y="2230793"/>
            <a:ext cx="88506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4822939" y="2230793"/>
            <a:ext cx="75298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4811102" y="2291638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4817630" y="2297366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4896789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4903330" y="2354630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896789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4903330" y="246917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4811102" y="240616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4817630" y="2411895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4811102" y="252070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4817630" y="2526436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4896789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4903330" y="2583700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4896789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4903330" y="269822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4811102" y="263523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4817630" y="264095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4811102" y="274977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4817630" y="275549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4896789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4903330" y="281275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4896789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4903330" y="292729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4811102" y="2864307"/>
            <a:ext cx="98971" cy="8700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4817630" y="287002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4811102" y="297883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4817630" y="298456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4896789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4903330" y="304182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4896789" y="315062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4903330" y="3156356"/>
            <a:ext cx="85915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4811102" y="3093364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4817630" y="309909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4811102" y="320790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4817630" y="321363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4896789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4903330" y="327089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4896789" y="337969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4903330" y="3385426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4811102" y="332243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4817630" y="332816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4811102" y="343697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4817630" y="344270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4896789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4903330" y="349996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4898631" y="3608768"/>
            <a:ext cx="95300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4905235" y="3614496"/>
            <a:ext cx="82105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4811102" y="3551504"/>
            <a:ext cx="98971" cy="8700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4817630" y="355723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5068189" y="223437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5074716" y="224010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4987734" y="2230793"/>
            <a:ext cx="88493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4994325" y="2230793"/>
            <a:ext cx="75298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4982502" y="2291638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4989017" y="2297366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5068189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5074716" y="2354630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5068189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5074716" y="246917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4982502" y="240616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4989017" y="2411895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4982502" y="252070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4989017" y="2526436"/>
            <a:ext cx="85928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5068189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5074716" y="2583700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5068189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5074716" y="269822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4982502" y="263523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4989017" y="264095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4982502" y="274977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4989017" y="275549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5068189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5074716" y="281275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5068189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5074716" y="292729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4982502" y="286430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4989017" y="287002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4982502" y="297883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4989017" y="298456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5068189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5074716" y="304182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5068189" y="315062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5074716" y="3156356"/>
            <a:ext cx="85915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4982502" y="3093364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4989017" y="309909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4982502" y="320790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4989017" y="321363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5068189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5074716" y="327089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5068189" y="337969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5074716" y="3385426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4982502" y="332243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4989017" y="3328161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4982502" y="343697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4989017" y="344270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5068189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5074716" y="349996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5070030" y="3608768"/>
            <a:ext cx="95288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5076621" y="3614496"/>
            <a:ext cx="82105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4982502" y="355150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4989017" y="3557231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5239575" y="223437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5246103" y="2240102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5159121" y="2230793"/>
            <a:ext cx="88493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5165712" y="2230793"/>
            <a:ext cx="75310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5153875" y="2291638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5160416" y="2297366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5239575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246103" y="2354630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5239575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246103" y="2469172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5153875" y="240616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5160416" y="2411895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5153875" y="252070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5160416" y="2526436"/>
            <a:ext cx="85902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5239575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5246103" y="2583700"/>
            <a:ext cx="85928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5239575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5246103" y="2698229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5153875" y="263523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5160416" y="264095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5153875" y="274977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5160416" y="275549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5239575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5246103" y="2812757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5239575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5246103" y="2927299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5153875" y="2864307"/>
            <a:ext cx="98971" cy="8700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5160416" y="287002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5153875" y="297883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5160416" y="298456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5239575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5246103" y="3041827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5239575" y="315062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5246103" y="3156356"/>
            <a:ext cx="85928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5153875" y="3093364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5160416" y="309909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5153875" y="320790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5160416" y="321363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5239575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5246103" y="3270897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5239575" y="337969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5246103" y="3385426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5153875" y="332243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5160416" y="3328161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5153875" y="343697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5160416" y="344270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5239575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5246103" y="3499967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5241416" y="3608768"/>
            <a:ext cx="95300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5248021" y="3614496"/>
            <a:ext cx="82092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5153875" y="3551504"/>
            <a:ext cx="98971" cy="8700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5160416" y="3557231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5410961" y="2234374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5417502" y="2240102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5330507" y="2230793"/>
            <a:ext cx="88493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5337111" y="2230793"/>
            <a:ext cx="75298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5325274" y="2291638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5331802" y="2297366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5410961" y="2348903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5417502" y="2354630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5410961" y="2463444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5417502" y="2469172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5325274" y="240616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5331802" y="2411895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5325274" y="252070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5331802" y="2526436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5410961" y="2577973"/>
            <a:ext cx="98983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5417502" y="2583700"/>
            <a:ext cx="85902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5410961" y="2692514"/>
            <a:ext cx="98983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5417502" y="2698229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5325274" y="263523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5331802" y="264095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5325274" y="274977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5331802" y="275549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410961" y="2807042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417502" y="281275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5410961" y="2921558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5417502" y="2927299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5325274" y="2864307"/>
            <a:ext cx="98971" cy="8700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5331802" y="287002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5325274" y="297883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5331802" y="298456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5410961" y="3036100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5417502" y="304182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5410961" y="3150628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5417502" y="3156356"/>
            <a:ext cx="85902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5325274" y="3093364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5331802" y="309909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5325274" y="320790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5331802" y="321363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5410961" y="3265170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5417502" y="327089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5410961" y="3379698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5417502" y="3385426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5325274" y="332243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5331802" y="332816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5325274" y="343697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5331802" y="344270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5410961" y="3494239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5417502" y="349996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5412816" y="3608768"/>
            <a:ext cx="95275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5419394" y="3614496"/>
            <a:ext cx="82118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5325274" y="355150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5331802" y="355723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5582348" y="2234374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5588876" y="2240102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5501906" y="2230793"/>
            <a:ext cx="88493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5508497" y="2230793"/>
            <a:ext cx="75298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5496661" y="2291638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5503189" y="2297366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5582348" y="2348903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5588876" y="2354630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5582348" y="2463444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5588876" y="2469172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5496661" y="240616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5503189" y="2411895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5496661" y="252070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5503189" y="2526436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5582348" y="2577973"/>
            <a:ext cx="98983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5588876" y="2583700"/>
            <a:ext cx="85928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5582348" y="2692514"/>
            <a:ext cx="98983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5588876" y="2698229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5496661" y="263523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5503189" y="264095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5496661" y="274977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5503189" y="275549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5582348" y="2807042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5588876" y="2812757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5582348" y="2921558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5588876" y="2927299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5496661" y="2864307"/>
            <a:ext cx="98971" cy="8700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5503189" y="287002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5496661" y="297883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5503189" y="298456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5582348" y="3036100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5588876" y="3041827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5582348" y="3150628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5588876" y="3156356"/>
            <a:ext cx="85928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5496661" y="3093364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5503189" y="309909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5496661" y="320790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5503189" y="321363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5582348" y="3265170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5588876" y="3270897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5582348" y="3379698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5588876" y="3385426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5496661" y="332243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5503189" y="332816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5496661" y="343697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5503189" y="344270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5582348" y="3494239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5588876" y="3499967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5584190" y="3608768"/>
            <a:ext cx="95300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5590794" y="3614496"/>
            <a:ext cx="82105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5496661" y="3551504"/>
            <a:ext cx="98971" cy="8700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5503189" y="355723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5753747" y="223437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5760275" y="224010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5673293" y="2230793"/>
            <a:ext cx="88493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5679884" y="2230793"/>
            <a:ext cx="75311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5668048" y="2291638"/>
            <a:ext cx="98983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5674588" y="2297366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5753747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5760275" y="2354630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5753747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5760275" y="246917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5668048" y="240616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5674588" y="2411895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5668048" y="2520708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5674588" y="2526436"/>
            <a:ext cx="85902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5753747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5760275" y="2583700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5753747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5760275" y="269822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5668048" y="263523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5674588" y="264095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5668048" y="2749778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5674588" y="275549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5753747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5760275" y="281275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5753747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5760275" y="292729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5668048" y="286430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5674588" y="287002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5668048" y="297883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5674588" y="298456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5753747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5760275" y="304182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5753747" y="315062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5760275" y="3156356"/>
            <a:ext cx="85915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5668048" y="3093364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5674588" y="309909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5668048" y="320790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5674588" y="321363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5753747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5760275" y="327089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5753747" y="337969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5760275" y="3385426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5668048" y="3322434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5674588" y="3328161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5668048" y="343697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5674588" y="344270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5753747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5760275" y="349996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5755589" y="3608768"/>
            <a:ext cx="95288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5762180" y="3614496"/>
            <a:ext cx="82105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5668048" y="3551504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5674588" y="3557231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5925146" y="223437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5931661" y="2240102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5844679" y="2230793"/>
            <a:ext cx="88493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5851283" y="2230793"/>
            <a:ext cx="75298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5839434" y="2291638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5845962" y="2297366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5925146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5931661" y="2354630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5925146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5931661" y="2469172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5839434" y="240616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5845962" y="2411895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5839434" y="252070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5845962" y="2526436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5925146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5931661" y="2583700"/>
            <a:ext cx="85928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5925146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5931661" y="2698229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5839434" y="263523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5845962" y="264095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5839434" y="274977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5845962" y="275549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5925146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5931661" y="2812757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5925146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5931661" y="2927299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5839434" y="286430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5845962" y="287002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5839434" y="297883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5845962" y="298456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5925146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5931661" y="3041827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5925146" y="315062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5931661" y="3156356"/>
            <a:ext cx="85928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5839434" y="3093364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5845962" y="309909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5839434" y="320790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5845962" y="321363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5925146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5931661" y="3270897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5925146" y="337969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5931661" y="3385426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5839434" y="332243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5845962" y="332816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5839434" y="343697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5845962" y="344270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5925146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5931661" y="3499967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5926975" y="3608768"/>
            <a:ext cx="95300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5933566" y="3614496"/>
            <a:ext cx="82105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5839434" y="355150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5845962" y="355723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6096520" y="223437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6103061" y="2240102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6016066" y="2230793"/>
            <a:ext cx="88506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6022670" y="2230793"/>
            <a:ext cx="75298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6010833" y="2291638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6017361" y="2297366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6096520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6103061" y="2354630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6096520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6103061" y="2469172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6010833" y="240616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6017361" y="2411895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6010833" y="252070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6017361" y="2526436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6096520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6103061" y="2583700"/>
            <a:ext cx="85902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6096520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6103061" y="2698229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6010833" y="263523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6017361" y="264095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6010833" y="274977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6017361" y="275549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6096520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6103061" y="281275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6096520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6103061" y="2927299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6010833" y="2864307"/>
            <a:ext cx="98971" cy="8700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6017361" y="287002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6010833" y="297883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6017361" y="298456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6096520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6103061" y="304182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6096520" y="315062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6103061" y="3156356"/>
            <a:ext cx="85902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6010833" y="3093364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6017361" y="309909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6010833" y="320790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6017361" y="321363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6096520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6103061" y="327089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6096520" y="337969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6103061" y="3385426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6010833" y="332243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6017361" y="332816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6010833" y="343697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6017361" y="344270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6096520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6103061" y="349996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6098362" y="3608768"/>
            <a:ext cx="95288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6104953" y="3614496"/>
            <a:ext cx="82118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6010833" y="3551504"/>
            <a:ext cx="98971" cy="8700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6017361" y="355723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6267919" y="223437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6274447" y="224010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6187465" y="2230793"/>
            <a:ext cx="88493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6194056" y="2230793"/>
            <a:ext cx="75298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6182220" y="2291638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6188748" y="2297366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6267919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6274447" y="2354630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6267919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6274447" y="246917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6182220" y="240616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6188748" y="2411895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6182220" y="252070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6188748" y="2526436"/>
            <a:ext cx="85928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6267919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6274447" y="2583700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6267919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6274447" y="269822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6182220" y="263523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6188748" y="264095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6182220" y="274977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6188748" y="275549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6267919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6274447" y="281275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6267919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6274447" y="292729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6182220" y="286430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6188748" y="287002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6182220" y="297883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6188748" y="298456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6267919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6274447" y="304182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6267919" y="3150628"/>
            <a:ext cx="98971" cy="870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6274447" y="3156356"/>
            <a:ext cx="85915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6182220" y="3093364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6188748" y="309909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6182220" y="320790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6188748" y="321363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6267919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6274447" y="327089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6267919" y="3379698"/>
            <a:ext cx="98971" cy="870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6274447" y="3385426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6182220" y="332243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6188748" y="3328161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6182220" y="343697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6188748" y="344270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6267919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6274447" y="349996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6269748" y="3608768"/>
            <a:ext cx="95300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6276352" y="3614496"/>
            <a:ext cx="82105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6182220" y="355150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6188748" y="3557231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6439306" y="223437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6445834" y="224010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6358851" y="2230793"/>
            <a:ext cx="88493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6365443" y="2230793"/>
            <a:ext cx="75311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6353606" y="2291638"/>
            <a:ext cx="98983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6360147" y="2297366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6439306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6445834" y="2354630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6439306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6445834" y="246917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6353606" y="240616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6360147" y="2411895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6353606" y="2520708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6360147" y="2526436"/>
            <a:ext cx="85902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6439306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6445834" y="2583700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6439306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6445834" y="269822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6353606" y="263523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6360147" y="264095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6353606" y="2749778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6360147" y="275549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6439306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6445834" y="281275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6439306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6445834" y="292729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6353606" y="2864307"/>
            <a:ext cx="98983" cy="8700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6360147" y="287002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6353606" y="297883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6360147" y="298456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6439306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6445834" y="304182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6439306" y="315062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6445834" y="3156356"/>
            <a:ext cx="85915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6353606" y="3093364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6360147" y="309909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6353606" y="320790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6360147" y="321363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6439306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6445834" y="327089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6439306" y="337969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6445834" y="3385426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6353606" y="3322434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6360147" y="3328161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6353606" y="343697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6360147" y="344270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6439306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6445834" y="349996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6441147" y="3608768"/>
            <a:ext cx="95288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6447739" y="3614496"/>
            <a:ext cx="82105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6353606" y="3551504"/>
            <a:ext cx="98983" cy="8700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6360147" y="3557231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6610692" y="2234374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6617233" y="2240102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6530238" y="2230793"/>
            <a:ext cx="88493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6536842" y="2230793"/>
            <a:ext cx="75285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6524993" y="2291638"/>
            <a:ext cx="98983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6531521" y="2297366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6610692" y="2348903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6617233" y="2354630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6610692" y="2463444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6617233" y="2469172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6524993" y="240616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6531521" y="2411895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6524993" y="2520708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6531521" y="2526436"/>
            <a:ext cx="85928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6610692" y="2577973"/>
            <a:ext cx="98983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6617233" y="2583700"/>
            <a:ext cx="85902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6610692" y="2692514"/>
            <a:ext cx="98983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6617233" y="2698229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6524993" y="263523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6531521" y="264095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6524993" y="2749778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6531521" y="275549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6610692" y="2807042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6617233" y="281275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6610692" y="2921558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6617233" y="2927299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6524993" y="286430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6531521" y="287002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6524993" y="297883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6531521" y="298456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6610692" y="3036100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6617233" y="304182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6610692" y="3150628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6617233" y="3156356"/>
            <a:ext cx="85902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6524993" y="3093364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6531521" y="309909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6524993" y="320790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6531521" y="321363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6610692" y="3265170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6617233" y="327089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6610692" y="3379698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6617233" y="3385426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6524993" y="3322434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6531521" y="3328161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6524993" y="343697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6531521" y="344270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6610692" y="3494239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6617233" y="349996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6612534" y="3608768"/>
            <a:ext cx="95300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6619125" y="3614496"/>
            <a:ext cx="82105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6524993" y="3551504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6531521" y="3557231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6782079" y="223437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6788607" y="224010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6701625" y="2230793"/>
            <a:ext cx="88506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6708228" y="2230793"/>
            <a:ext cx="75298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6696392" y="2291638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6702920" y="2297366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6782079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6788607" y="2354630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6782079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6788607" y="246917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6696392" y="240616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6702920" y="2411895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6696392" y="252070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6702920" y="2526436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6782079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6788607" y="2583700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6782079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6788607" y="269822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6696392" y="263523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6702920" y="264095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6696392" y="274977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6702920" y="275549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6782079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6788607" y="281275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6782079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6788607" y="292729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6696392" y="286430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6702920" y="287002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6696392" y="297883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6702920" y="298456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6782079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6788607" y="304182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6782079" y="3150628"/>
            <a:ext cx="98971" cy="8702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6788607" y="3156356"/>
            <a:ext cx="85915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6696392" y="3093364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6702920" y="309909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6696392" y="320790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6702920" y="321363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6782079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6788607" y="327089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6782079" y="3379698"/>
            <a:ext cx="98971" cy="8702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6788607" y="3385426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6696392" y="332243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6702920" y="332816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6696392" y="343697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6702920" y="344270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6782079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6788607" y="349996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6783920" y="3608768"/>
            <a:ext cx="95288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6790511" y="3614496"/>
            <a:ext cx="82118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6696392" y="355150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6702920" y="355723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6953478" y="223437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6960006" y="224010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6873023" y="2230793"/>
            <a:ext cx="88493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6879615" y="2230793"/>
            <a:ext cx="75298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6867779" y="2291638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6874306" y="2297366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6953478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6960006" y="2354630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6953478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6960006" y="246917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6867779" y="240616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6874306" y="2411895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6867779" y="252070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6874306" y="2526436"/>
            <a:ext cx="85928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6953478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6960006" y="2583700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6953478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6960006" y="269822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6867779" y="263523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6874306" y="264095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6867779" y="274977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6874306" y="275549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6953478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6960006" y="281275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6953478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6960006" y="292729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6867779" y="286430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6874306" y="287002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6867779" y="297883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6874306" y="298456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6953478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6960006" y="304182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6953478" y="315062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6960006" y="3156356"/>
            <a:ext cx="85915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6867779" y="3093364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6874306" y="309909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6867779" y="320790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6874306" y="321363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6953478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6960006" y="327089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6953478" y="337969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6960006" y="3385426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6867779" y="332243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6874306" y="3328161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6867779" y="343697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6874306" y="344270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6953478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6960006" y="349996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6955320" y="3608768"/>
            <a:ext cx="95288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6961911" y="3614496"/>
            <a:ext cx="82105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6867779" y="355150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6874306" y="3557231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7124865" y="223437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7131392" y="224010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7044397" y="2230793"/>
            <a:ext cx="88506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7051002" y="2230793"/>
            <a:ext cx="75310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7039165" y="2291638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7045706" y="2297366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7124865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7131392" y="2354630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7124865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7131392" y="246917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7039165" y="240616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7045706" y="2411895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7039165" y="252070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7045706" y="2526436"/>
            <a:ext cx="85902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7124865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7131392" y="2583700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7124865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7131392" y="269822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7039165" y="263523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7045706" y="264095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7039165" y="274977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7045706" y="275549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7124865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7131392" y="281275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7124865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7131392" y="292729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7039165" y="286430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7045706" y="287002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7039165" y="297883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7045706" y="298456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7124865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7131392" y="304182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7124865" y="315062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7131392" y="3156356"/>
            <a:ext cx="85915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7039165" y="3093364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7045706" y="309909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7039165" y="320790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7045706" y="321363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7124865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7131392" y="327089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7124865" y="337969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7131392" y="3385426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7039165" y="332243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7045706" y="3328161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7039165" y="343697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7045706" y="344270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7124865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7131392" y="349996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7126706" y="3608768"/>
            <a:ext cx="95288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7133297" y="3614496"/>
            <a:ext cx="82105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7039165" y="355150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7045706" y="3557231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7296251" y="2234374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7302792" y="2240102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7215796" y="2230793"/>
            <a:ext cx="88493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7222401" y="2230793"/>
            <a:ext cx="75298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7210552" y="2291638"/>
            <a:ext cx="98983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7217079" y="2297366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7296251" y="2348903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7302792" y="2354630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7296251" y="2463444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7302792" y="2469172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7210552" y="240616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7217079" y="2411895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7210552" y="2520708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7217079" y="2526436"/>
            <a:ext cx="85928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7296251" y="2577973"/>
            <a:ext cx="98983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7302792" y="2583700"/>
            <a:ext cx="85902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7296251" y="2692514"/>
            <a:ext cx="98983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7302792" y="2698229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7210552" y="263523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7217079" y="264095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7210552" y="2749778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7217079" y="275549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7296251" y="2807042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7302792" y="281275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7296251" y="2921558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7302792" y="2927299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7210552" y="2864307"/>
            <a:ext cx="98983" cy="8700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7217079" y="287002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7210552" y="297883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7217079" y="298456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7296251" y="3036100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7302792" y="304182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7296251" y="3150628"/>
            <a:ext cx="98983" cy="870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7302792" y="3156356"/>
            <a:ext cx="85902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7210552" y="3093364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7217079" y="309909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7210552" y="320790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7217079" y="321363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7296251" y="3265170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7302792" y="327089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7296251" y="3379698"/>
            <a:ext cx="98983" cy="870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7302792" y="3385426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7210552" y="3322434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7217079" y="3328161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7210552" y="343697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7217079" y="344270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7296251" y="3494239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7302792" y="349996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7298105" y="3608768"/>
            <a:ext cx="95275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7304684" y="3614496"/>
            <a:ext cx="82118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7210552" y="3551504"/>
            <a:ext cx="98983" cy="8700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7217079" y="3557231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7467637" y="223437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7474166" y="224010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7387183" y="2230793"/>
            <a:ext cx="88506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7393787" y="2230793"/>
            <a:ext cx="75298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7381950" y="2291638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7388479" y="2297366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7467637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7474166" y="2354630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7467637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7474166" y="246917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7381950" y="240616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7388479" y="2411895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7381950" y="252070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7388479" y="2526436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7467637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7474166" y="2583700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7467637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7474166" y="269822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7381950" y="263523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7388479" y="264095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7381950" y="274977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7388479" y="275549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7467637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7474166" y="281275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7467637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7474166" y="292729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7381950" y="2864307"/>
            <a:ext cx="98971" cy="8700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7388479" y="287002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7381950" y="297883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7388479" y="298456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7467637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7474166" y="304182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7467637" y="315062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7474166" y="3156356"/>
            <a:ext cx="85915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7381950" y="3093364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7388479" y="309909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7381950" y="320790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7388479" y="321363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7467637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7474166" y="327089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7467637" y="337969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7474166" y="3385426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7381950" y="332243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7388479" y="332816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7381950" y="343697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7388479" y="344270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7467637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7474166" y="349996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7469479" y="3608768"/>
            <a:ext cx="95288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7476070" y="3614496"/>
            <a:ext cx="82118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7381950" y="355150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7388479" y="355723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7639037" y="223437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7645565" y="224010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7558582" y="2230793"/>
            <a:ext cx="88493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7565173" y="2230793"/>
            <a:ext cx="75298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7553337" y="2291638"/>
            <a:ext cx="98983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7559865" y="2297366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7639037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7645565" y="2354630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7639037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7645565" y="246917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7553337" y="240616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7559865" y="2411895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7553337" y="2520708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7559865" y="2526436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7639037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7645565" y="2583700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7639037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7645565" y="269822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7553337" y="263523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7559865" y="264095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7553337" y="2749778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7559865" y="275549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7639037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7645565" y="281275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7639037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7645565" y="292729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7553337" y="2864307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7559865" y="287002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7553337" y="297883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7559865" y="298456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7639037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7645565" y="304182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7639037" y="3150628"/>
            <a:ext cx="98971" cy="870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7645565" y="3156356"/>
            <a:ext cx="85915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7553337" y="3093364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7559865" y="309909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7553337" y="320790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7559865" y="321363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7639037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7645565" y="327089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7639037" y="3379698"/>
            <a:ext cx="98971" cy="870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7645565" y="3385426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7553337" y="3322434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7559865" y="332816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7553337" y="3436975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7559865" y="344270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7639037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7645565" y="349996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7640878" y="3608768"/>
            <a:ext cx="95288" cy="392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7647470" y="3614496"/>
            <a:ext cx="82105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7553337" y="3551504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7559865" y="355723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7810424" y="223437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7816951" y="224010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7729969" y="2230793"/>
            <a:ext cx="88493" cy="33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7736560" y="2230793"/>
            <a:ext cx="75310" cy="275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7724723" y="2291638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7731264" y="2297366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7810424" y="2348903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7816951" y="2354630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7810424" y="2463444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7816951" y="2469172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7724723" y="240616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7731264" y="2411895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7724723" y="252070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7731264" y="2526436"/>
            <a:ext cx="85902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7810424" y="2577973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7816951" y="2583700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7810424" y="2692514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7816951" y="269822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7724723" y="263523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7731264" y="264095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7724723" y="274977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7731264" y="275549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7810424" y="2807042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7816951" y="281275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7810424" y="292155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7816951" y="2927299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7724723" y="286430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7731264" y="287002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7724723" y="297883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7731264" y="298456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7810424" y="303610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7816951" y="304182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7810424" y="315062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7816951" y="3156356"/>
            <a:ext cx="85915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7724723" y="3093364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7731264" y="3099092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7724723" y="320790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7731264" y="321363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7810424" y="3265170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7816951" y="327089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7810424" y="3379698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7816951" y="3385426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7724723" y="332243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7731264" y="3328161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7724723" y="343697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7731264" y="3442703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7810424" y="3494239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7816951" y="3499967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7812265" y="3608768"/>
            <a:ext cx="92532" cy="3923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7818856" y="3614496"/>
            <a:ext cx="79908" cy="335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7724723" y="355150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7731264" y="3557231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7981810" y="2262022"/>
            <a:ext cx="82194" cy="5934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7988351" y="2264473"/>
            <a:ext cx="71145" cy="5118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7904035" y="2235454"/>
            <a:ext cx="71513" cy="2866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7911388" y="2236762"/>
            <a:ext cx="58788" cy="216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7896123" y="2291638"/>
            <a:ext cx="98971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7902638" y="2297366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7981810" y="2348903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7988351" y="2354630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7981810" y="2463444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7988351" y="2469172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7896123" y="240616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7902638" y="2411895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7896123" y="252070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7902638" y="2526436"/>
            <a:ext cx="85928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7981810" y="2577973"/>
            <a:ext cx="98983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7988351" y="2583700"/>
            <a:ext cx="85902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7981810" y="2692514"/>
            <a:ext cx="98983" cy="8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7988351" y="2698229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7896123" y="263523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7902638" y="264095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7896123" y="274977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7902638" y="275549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7981810" y="2807042"/>
            <a:ext cx="98983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7988351" y="281275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7981810" y="2921558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7988351" y="2927299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7896123" y="286430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7902638" y="287002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7896123" y="297883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7902638" y="298456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7981810" y="3036100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7988351" y="304182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7981810" y="3150628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7988351" y="3156356"/>
            <a:ext cx="85902" cy="755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7896123" y="3093364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7902638" y="3099092"/>
            <a:ext cx="85928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7896123" y="320790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7902638" y="321363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7981810" y="3265170"/>
            <a:ext cx="98983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7988351" y="327089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7981810" y="3379698"/>
            <a:ext cx="98983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7988351" y="3385426"/>
            <a:ext cx="85902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7896123" y="332243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7902638" y="3328161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7896123" y="343697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7902638" y="3442703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7981810" y="3494239"/>
            <a:ext cx="98983" cy="8700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7988351" y="3499967"/>
            <a:ext cx="85902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7896123" y="3551504"/>
            <a:ext cx="98971" cy="87007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7902638" y="3557231"/>
            <a:ext cx="85928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8067509" y="2318677"/>
            <a:ext cx="61849" cy="5995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8074037" y="2322626"/>
            <a:ext cx="51257" cy="5029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8153209" y="2469210"/>
            <a:ext cx="36690" cy="8122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8159724" y="2476677"/>
            <a:ext cx="29743" cy="6803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8067509" y="240616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8074037" y="2411895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8067509" y="252070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8074037" y="2526436"/>
            <a:ext cx="85915" cy="7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8153209" y="2577985"/>
            <a:ext cx="37477" cy="869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8159724" y="2583700"/>
            <a:ext cx="30962" cy="7553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8153209" y="2692514"/>
            <a:ext cx="37477" cy="869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8159724" y="2698242"/>
            <a:ext cx="30962" cy="7553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8067509" y="2635237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8074037" y="264095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8067509" y="2749778"/>
            <a:ext cx="98971" cy="86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8074037" y="275549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8153209" y="2807042"/>
            <a:ext cx="37477" cy="869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8159724" y="2812770"/>
            <a:ext cx="30962" cy="7553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8153209" y="2921571"/>
            <a:ext cx="37477" cy="8699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8159724" y="2927299"/>
            <a:ext cx="30962" cy="7553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8067509" y="2864307"/>
            <a:ext cx="98971" cy="8700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8074037" y="287002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8067509" y="297883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8074037" y="298456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8153209" y="3036112"/>
            <a:ext cx="37477" cy="869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8159724" y="3041840"/>
            <a:ext cx="30962" cy="7552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8153209" y="3150641"/>
            <a:ext cx="37477" cy="8699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8159724" y="3156369"/>
            <a:ext cx="30962" cy="7553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8067509" y="3093364"/>
            <a:ext cx="98971" cy="870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8074037" y="3099092"/>
            <a:ext cx="85915" cy="7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8067509" y="3207905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8074037" y="3213633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8153209" y="3265182"/>
            <a:ext cx="37477" cy="8698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8159724" y="3270910"/>
            <a:ext cx="30962" cy="7552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8153209" y="3379711"/>
            <a:ext cx="29235" cy="6090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8159724" y="3386429"/>
            <a:ext cx="21145" cy="4756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8067509" y="3322434"/>
            <a:ext cx="98971" cy="870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8074037" y="3328161"/>
            <a:ext cx="85915" cy="75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8067509" y="3436975"/>
            <a:ext cx="86804" cy="87007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8074037" y="3442703"/>
            <a:ext cx="77165" cy="7555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3983164" y="2238298"/>
            <a:ext cx="4207522" cy="1409699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4194345" y="2358095"/>
            <a:ext cx="3785235" cy="1208405"/>
          </a:xfrm>
          <a:custGeom>
            <a:avLst/>
            <a:gdLst/>
            <a:ahLst/>
            <a:cxnLst/>
            <a:rect l="l" t="t" r="r" b="b"/>
            <a:pathLst>
              <a:path w="3785234" h="1208404">
                <a:moveTo>
                  <a:pt x="1943040" y="0"/>
                </a:moveTo>
                <a:lnTo>
                  <a:pt x="1842118" y="0"/>
                </a:lnTo>
                <a:lnTo>
                  <a:pt x="1741078" y="734"/>
                </a:lnTo>
                <a:lnTo>
                  <a:pt x="1487909" y="5777"/>
                </a:lnTo>
                <a:lnTo>
                  <a:pt x="1234187" y="15385"/>
                </a:lnTo>
                <a:lnTo>
                  <a:pt x="980240" y="29540"/>
                </a:lnTo>
                <a:lnTo>
                  <a:pt x="726393" y="48222"/>
                </a:lnTo>
                <a:lnTo>
                  <a:pt x="472973" y="71413"/>
                </a:lnTo>
                <a:lnTo>
                  <a:pt x="220306" y="99095"/>
                </a:lnTo>
                <a:lnTo>
                  <a:pt x="174782" y="108768"/>
                </a:lnTo>
                <a:lnTo>
                  <a:pt x="132900" y="126061"/>
                </a:lnTo>
                <a:lnTo>
                  <a:pt x="95409" y="150145"/>
                </a:lnTo>
                <a:lnTo>
                  <a:pt x="63057" y="180189"/>
                </a:lnTo>
                <a:lnTo>
                  <a:pt x="36591" y="215364"/>
                </a:lnTo>
                <a:lnTo>
                  <a:pt x="16761" y="254841"/>
                </a:lnTo>
                <a:lnTo>
                  <a:pt x="4315" y="297789"/>
                </a:lnTo>
                <a:lnTo>
                  <a:pt x="0" y="343379"/>
                </a:lnTo>
                <a:lnTo>
                  <a:pt x="0" y="864384"/>
                </a:lnTo>
                <a:lnTo>
                  <a:pt x="4315" y="909978"/>
                </a:lnTo>
                <a:lnTo>
                  <a:pt x="16761" y="952928"/>
                </a:lnTo>
                <a:lnTo>
                  <a:pt x="36591" y="992405"/>
                </a:lnTo>
                <a:lnTo>
                  <a:pt x="63057" y="1027581"/>
                </a:lnTo>
                <a:lnTo>
                  <a:pt x="95409" y="1057625"/>
                </a:lnTo>
                <a:lnTo>
                  <a:pt x="132900" y="1081709"/>
                </a:lnTo>
                <a:lnTo>
                  <a:pt x="174782" y="1099004"/>
                </a:lnTo>
                <a:lnTo>
                  <a:pt x="220306" y="1108681"/>
                </a:lnTo>
                <a:lnTo>
                  <a:pt x="371798" y="1125825"/>
                </a:lnTo>
                <a:lnTo>
                  <a:pt x="624956" y="1150812"/>
                </a:lnTo>
                <a:lnTo>
                  <a:pt x="878671" y="1171300"/>
                </a:lnTo>
                <a:lnTo>
                  <a:pt x="1132617" y="1187269"/>
                </a:lnTo>
                <a:lnTo>
                  <a:pt x="1386468" y="1198700"/>
                </a:lnTo>
                <a:lnTo>
                  <a:pt x="1639897" y="1205573"/>
                </a:lnTo>
                <a:lnTo>
                  <a:pt x="1892579" y="1207868"/>
                </a:lnTo>
                <a:lnTo>
                  <a:pt x="2145260" y="1205573"/>
                </a:lnTo>
                <a:lnTo>
                  <a:pt x="2398687" y="1198700"/>
                </a:lnTo>
                <a:lnTo>
                  <a:pt x="2652536" y="1187269"/>
                </a:lnTo>
                <a:lnTo>
                  <a:pt x="2906481" y="1171300"/>
                </a:lnTo>
                <a:lnTo>
                  <a:pt x="3160197" y="1150812"/>
                </a:lnTo>
                <a:lnTo>
                  <a:pt x="3413357" y="1125825"/>
                </a:lnTo>
                <a:lnTo>
                  <a:pt x="3564851" y="1108681"/>
                </a:lnTo>
                <a:lnTo>
                  <a:pt x="3610375" y="1099004"/>
                </a:lnTo>
                <a:lnTo>
                  <a:pt x="3652256" y="1081709"/>
                </a:lnTo>
                <a:lnTo>
                  <a:pt x="3689745" y="1057625"/>
                </a:lnTo>
                <a:lnTo>
                  <a:pt x="3722095" y="1027581"/>
                </a:lnTo>
                <a:lnTo>
                  <a:pt x="3748558" y="992405"/>
                </a:lnTo>
                <a:lnTo>
                  <a:pt x="3768386" y="952928"/>
                </a:lnTo>
                <a:lnTo>
                  <a:pt x="3780831" y="909978"/>
                </a:lnTo>
                <a:lnTo>
                  <a:pt x="3785146" y="864384"/>
                </a:lnTo>
                <a:lnTo>
                  <a:pt x="3785146" y="343379"/>
                </a:lnTo>
                <a:lnTo>
                  <a:pt x="3780831" y="297789"/>
                </a:lnTo>
                <a:lnTo>
                  <a:pt x="3768386" y="254841"/>
                </a:lnTo>
                <a:lnTo>
                  <a:pt x="3748558" y="215364"/>
                </a:lnTo>
                <a:lnTo>
                  <a:pt x="3722095" y="180189"/>
                </a:lnTo>
                <a:lnTo>
                  <a:pt x="3689745" y="150145"/>
                </a:lnTo>
                <a:lnTo>
                  <a:pt x="3652256" y="126061"/>
                </a:lnTo>
                <a:lnTo>
                  <a:pt x="3610375" y="108768"/>
                </a:lnTo>
                <a:lnTo>
                  <a:pt x="3564851" y="99095"/>
                </a:lnTo>
                <a:lnTo>
                  <a:pt x="3312180" y="71413"/>
                </a:lnTo>
                <a:lnTo>
                  <a:pt x="3058759" y="48222"/>
                </a:lnTo>
                <a:lnTo>
                  <a:pt x="2804913" y="29540"/>
                </a:lnTo>
                <a:lnTo>
                  <a:pt x="2550967" y="15385"/>
                </a:lnTo>
                <a:lnTo>
                  <a:pt x="2297248" y="5777"/>
                </a:lnTo>
                <a:lnTo>
                  <a:pt x="2044080" y="734"/>
                </a:lnTo>
                <a:lnTo>
                  <a:pt x="1993541" y="275"/>
                </a:lnTo>
                <a:lnTo>
                  <a:pt x="1943040" y="0"/>
                </a:lnTo>
                <a:close/>
              </a:path>
            </a:pathLst>
          </a:custGeom>
          <a:solidFill>
            <a:srgbClr val="050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4264355" y="2397383"/>
            <a:ext cx="3645128" cy="106887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4277283" y="2410312"/>
            <a:ext cx="3619271" cy="104301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4290212" y="2423227"/>
            <a:ext cx="3593414" cy="1017179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4365231" y="3323386"/>
            <a:ext cx="366814" cy="3581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6838074" y="3362604"/>
            <a:ext cx="710514" cy="161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5794756" y="3307016"/>
            <a:ext cx="2035314" cy="1228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4344492" y="3309924"/>
            <a:ext cx="1131620" cy="4203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7083221" y="3299269"/>
            <a:ext cx="758228" cy="440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4331627" y="3290582"/>
            <a:ext cx="3517938" cy="19443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6157760" y="3286531"/>
            <a:ext cx="1695157" cy="410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4320285" y="3279559"/>
            <a:ext cx="3537826" cy="16243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4311154" y="3272625"/>
            <a:ext cx="3550627" cy="1082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4304106" y="3257646"/>
            <a:ext cx="3563073" cy="1002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5629471" y="2565567"/>
            <a:ext cx="809682" cy="5077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7775130" y="3270732"/>
            <a:ext cx="88620" cy="2705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6300330" y="3270834"/>
            <a:ext cx="962088" cy="316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6232145" y="3436289"/>
            <a:ext cx="164590" cy="1790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7327493" y="3373272"/>
            <a:ext cx="116344" cy="1219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5609704" y="3431451"/>
            <a:ext cx="948385" cy="2921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6591698" y="3426421"/>
            <a:ext cx="101734" cy="1701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5470181" y="3374656"/>
            <a:ext cx="810094" cy="3048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5475008" y="3426205"/>
            <a:ext cx="233540" cy="3276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5283618" y="3415779"/>
            <a:ext cx="1581175" cy="11404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6950989" y="3390836"/>
            <a:ext cx="299364" cy="267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4933403" y="3385858"/>
            <a:ext cx="2374188" cy="9969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5093461" y="3397034"/>
            <a:ext cx="2075916" cy="15417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4299673" y="3249498"/>
            <a:ext cx="965034" cy="5816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4290212" y="3160306"/>
            <a:ext cx="875106" cy="13246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5115026" y="3177717"/>
            <a:ext cx="16357" cy="101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4290212" y="3172942"/>
            <a:ext cx="2238654" cy="5271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6363373" y="3199968"/>
            <a:ext cx="1520151" cy="5905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4290212" y="3177819"/>
            <a:ext cx="3593414" cy="10718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6454241" y="3207664"/>
            <a:ext cx="1429067" cy="2374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4290212" y="3117557"/>
            <a:ext cx="243751" cy="1295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5267490" y="3130930"/>
            <a:ext cx="664959" cy="3499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4290212" y="3119678"/>
            <a:ext cx="1094919" cy="9347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5208015" y="3137865"/>
            <a:ext cx="1058989" cy="2489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4294403" y="3227298"/>
            <a:ext cx="3585794" cy="8216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4302886" y="3257092"/>
            <a:ext cx="670674" cy="177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6834593" y="3252406"/>
            <a:ext cx="1038377" cy="2006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4297032" y="3241954"/>
            <a:ext cx="6286" cy="1384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6478104" y="3254921"/>
            <a:ext cx="1393101" cy="5968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4295622" y="3237407"/>
            <a:ext cx="651154" cy="6121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4298150" y="3244654"/>
            <a:ext cx="801966" cy="3192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7712709" y="3240544"/>
            <a:ext cx="164477" cy="1511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5838999" y="3241065"/>
            <a:ext cx="2037108" cy="10945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4763744" y="3375926"/>
            <a:ext cx="1307807" cy="5854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4291329" y="3211588"/>
            <a:ext cx="3591610" cy="19164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4338243" y="2555227"/>
            <a:ext cx="115874" cy="2209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4596434" y="3206775"/>
            <a:ext cx="1328953" cy="927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6437896" y="3233940"/>
            <a:ext cx="1440408" cy="4647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4586401" y="3354654"/>
            <a:ext cx="3021736" cy="6632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4290212" y="2780131"/>
            <a:ext cx="3593414" cy="51542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7067981" y="2806103"/>
            <a:ext cx="815644" cy="5461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4515129" y="2490597"/>
            <a:ext cx="3099244" cy="25730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5130190" y="2716034"/>
            <a:ext cx="2753436" cy="19964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4290212" y="2745460"/>
            <a:ext cx="3593414" cy="12712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6521501" y="2789377"/>
            <a:ext cx="699795" cy="4571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4290212" y="2684779"/>
            <a:ext cx="3593414" cy="21450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4593031" y="2499855"/>
            <a:ext cx="466051" cy="3317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7626718" y="2509227"/>
            <a:ext cx="11506" cy="165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5060873" y="2499804"/>
            <a:ext cx="1905" cy="635"/>
          </a:xfrm>
          <a:custGeom>
            <a:avLst/>
            <a:gdLst/>
            <a:ahLst/>
            <a:cxnLst/>
            <a:rect l="l" t="t" r="r" b="b"/>
            <a:pathLst>
              <a:path w="1904" h="635">
                <a:moveTo>
                  <a:pt x="114" y="0"/>
                </a:moveTo>
                <a:lnTo>
                  <a:pt x="1879" y="25"/>
                </a:lnTo>
                <a:lnTo>
                  <a:pt x="114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4719535" y="3372218"/>
            <a:ext cx="2089365" cy="1181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4447489" y="2623324"/>
            <a:ext cx="113906" cy="127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6628130" y="2566662"/>
            <a:ext cx="1222451" cy="6319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6534315" y="2533586"/>
            <a:ext cx="1264500" cy="2997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7804048" y="2536494"/>
            <a:ext cx="3606" cy="1816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6169418" y="2425573"/>
            <a:ext cx="265506" cy="1295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7578725" y="2536583"/>
            <a:ext cx="18948" cy="63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6429971" y="2459532"/>
            <a:ext cx="690613" cy="1511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7781010" y="2623807"/>
            <a:ext cx="97218" cy="97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7578991" y="2603487"/>
            <a:ext cx="291553" cy="749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7767053" y="2617304"/>
            <a:ext cx="109194" cy="1155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6765010" y="2605747"/>
            <a:ext cx="1109281" cy="7251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4293933" y="2571026"/>
            <a:ext cx="3586797" cy="64135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7434364" y="2493784"/>
            <a:ext cx="68122" cy="1104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4290212" y="2916224"/>
            <a:ext cx="3593414" cy="8989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6284048" y="3367252"/>
            <a:ext cx="1218882" cy="2197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4290212" y="3128987"/>
            <a:ext cx="161505" cy="2590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6565633" y="3378555"/>
            <a:ext cx="822070" cy="5361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4395774" y="3335223"/>
            <a:ext cx="492455" cy="1143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4407865" y="3335210"/>
            <a:ext cx="1516511" cy="6946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4461535" y="3344252"/>
            <a:ext cx="101600" cy="1524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4636350" y="3363734"/>
            <a:ext cx="237999" cy="2070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6529399" y="3351682"/>
            <a:ext cx="1032548" cy="2895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7034009" y="3345916"/>
            <a:ext cx="658317" cy="4127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5099621" y="3342388"/>
            <a:ext cx="1497317" cy="6195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4689043" y="3369106"/>
            <a:ext cx="1437614" cy="1574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4375581" y="3317278"/>
            <a:ext cx="3434956" cy="24866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4484585" y="3345967"/>
            <a:ext cx="1155712" cy="7493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5596552" y="3115932"/>
            <a:ext cx="2287073" cy="10135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4290212" y="3188766"/>
            <a:ext cx="3593414" cy="16306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4290212" y="3086900"/>
            <a:ext cx="2562512" cy="5714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4333621" y="2553538"/>
            <a:ext cx="3511664" cy="13284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4290212" y="3019272"/>
            <a:ext cx="3593414" cy="13335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object 1405"/>
          <p:cNvSpPr/>
          <p:nvPr/>
        </p:nvSpPr>
        <p:spPr>
          <a:xfrm>
            <a:off x="5027244" y="3078010"/>
            <a:ext cx="2856382" cy="24992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7473098" y="3002914"/>
            <a:ext cx="410527" cy="5511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4290212" y="2975648"/>
            <a:ext cx="3593414" cy="45427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4290212" y="3094850"/>
            <a:ext cx="622769" cy="4254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4290212" y="3099612"/>
            <a:ext cx="3593414" cy="16243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4570056" y="3099155"/>
            <a:ext cx="262013" cy="457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4290212" y="2865043"/>
            <a:ext cx="3593414" cy="51562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6737425" y="2850337"/>
            <a:ext cx="1146200" cy="1638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6425946" y="2742577"/>
            <a:ext cx="885139" cy="1714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6818172" y="2714993"/>
            <a:ext cx="1065453" cy="4256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4290212" y="2729483"/>
            <a:ext cx="401954" cy="3136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4290212" y="2736049"/>
            <a:ext cx="3196894" cy="8547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5446915" y="2733700"/>
            <a:ext cx="402843" cy="598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5682741" y="2729255"/>
            <a:ext cx="631126" cy="2616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5849759" y="2731871"/>
            <a:ext cx="231394" cy="1828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4800041" y="2644076"/>
            <a:ext cx="1052067" cy="6578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6312814" y="2704592"/>
            <a:ext cx="1570812" cy="7442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object 1422"/>
          <p:cNvSpPr/>
          <p:nvPr/>
        </p:nvSpPr>
        <p:spPr>
          <a:xfrm>
            <a:off x="5383276" y="2534323"/>
            <a:ext cx="981354" cy="2641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4290301" y="2632227"/>
            <a:ext cx="3436327" cy="27901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6439065" y="2644038"/>
            <a:ext cx="13360" cy="50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4293108" y="2634068"/>
            <a:ext cx="584136" cy="1168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4290212" y="2719019"/>
            <a:ext cx="801471" cy="6447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7813141" y="2770314"/>
            <a:ext cx="70485" cy="774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object 1428"/>
          <p:cNvSpPr/>
          <p:nvPr/>
        </p:nvSpPr>
        <p:spPr>
          <a:xfrm>
            <a:off x="4291939" y="2636342"/>
            <a:ext cx="237286" cy="5359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4290212" y="2759494"/>
            <a:ext cx="3593414" cy="19888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object 1430"/>
          <p:cNvSpPr/>
          <p:nvPr/>
        </p:nvSpPr>
        <p:spPr>
          <a:xfrm>
            <a:off x="4290212" y="2754337"/>
            <a:ext cx="1939188" cy="5828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6875894" y="2759011"/>
            <a:ext cx="240283" cy="482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object 1432"/>
          <p:cNvSpPr/>
          <p:nvPr/>
        </p:nvSpPr>
        <p:spPr>
          <a:xfrm>
            <a:off x="4290212" y="2710649"/>
            <a:ext cx="127851" cy="3531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object 1433"/>
          <p:cNvSpPr/>
          <p:nvPr/>
        </p:nvSpPr>
        <p:spPr>
          <a:xfrm>
            <a:off x="4290212" y="2793796"/>
            <a:ext cx="89915" cy="152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object 1434"/>
          <p:cNvSpPr/>
          <p:nvPr/>
        </p:nvSpPr>
        <p:spPr>
          <a:xfrm>
            <a:off x="4290212" y="2775445"/>
            <a:ext cx="668350" cy="4635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object 1435"/>
          <p:cNvSpPr/>
          <p:nvPr/>
        </p:nvSpPr>
        <p:spPr>
          <a:xfrm>
            <a:off x="5579313" y="2823336"/>
            <a:ext cx="2304313" cy="6832"/>
          </a:xfrm>
          <a:prstGeom prst="rect">
            <a:avLst/>
          </a:prstGeom>
          <a:blipFill>
            <a:blip r:embed="rId1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object 1436"/>
          <p:cNvSpPr/>
          <p:nvPr/>
        </p:nvSpPr>
        <p:spPr>
          <a:xfrm>
            <a:off x="4290212" y="2700337"/>
            <a:ext cx="1097368" cy="6083"/>
          </a:xfrm>
          <a:prstGeom prst="rect">
            <a:avLst/>
          </a:prstGeom>
          <a:blipFill>
            <a:blip r:embed="rId1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4815395" y="27114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15" y="12"/>
                </a:lnTo>
                <a:lnTo>
                  <a:pt x="355" y="12"/>
                </a:lnTo>
                <a:lnTo>
                  <a:pt x="0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object 1438"/>
          <p:cNvSpPr/>
          <p:nvPr/>
        </p:nvSpPr>
        <p:spPr>
          <a:xfrm>
            <a:off x="4290212" y="2698013"/>
            <a:ext cx="151244" cy="1244"/>
          </a:xfrm>
          <a:prstGeom prst="rect">
            <a:avLst/>
          </a:prstGeom>
          <a:blipFill>
            <a:blip r:embed="rId1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object 1439"/>
          <p:cNvSpPr/>
          <p:nvPr/>
        </p:nvSpPr>
        <p:spPr>
          <a:xfrm>
            <a:off x="6562013" y="2833585"/>
            <a:ext cx="1321612" cy="6616"/>
          </a:xfrm>
          <a:prstGeom prst="rect">
            <a:avLst/>
          </a:prstGeom>
          <a:blipFill>
            <a:blip r:embed="rId1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object 1440"/>
          <p:cNvSpPr/>
          <p:nvPr/>
        </p:nvSpPr>
        <p:spPr>
          <a:xfrm>
            <a:off x="4658677" y="2705656"/>
            <a:ext cx="824391" cy="5806"/>
          </a:xfrm>
          <a:prstGeom prst="rect">
            <a:avLst/>
          </a:prstGeom>
          <a:blipFill>
            <a:blip r:embed="rId1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object 1441"/>
          <p:cNvSpPr/>
          <p:nvPr/>
        </p:nvSpPr>
        <p:spPr>
          <a:xfrm>
            <a:off x="6698195" y="2487942"/>
            <a:ext cx="21551" cy="63"/>
          </a:xfrm>
          <a:prstGeom prst="rect">
            <a:avLst/>
          </a:prstGeom>
          <a:blipFill>
            <a:blip r:embed="rId1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object 1442"/>
          <p:cNvSpPr/>
          <p:nvPr/>
        </p:nvSpPr>
        <p:spPr>
          <a:xfrm>
            <a:off x="6719747" y="2486444"/>
            <a:ext cx="748550" cy="5295"/>
          </a:xfrm>
          <a:prstGeom prst="rect">
            <a:avLst/>
          </a:prstGeom>
          <a:blipFill>
            <a:blip r:embed="rId1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object 1443"/>
          <p:cNvSpPr/>
          <p:nvPr/>
        </p:nvSpPr>
        <p:spPr>
          <a:xfrm>
            <a:off x="7250493" y="2475534"/>
            <a:ext cx="60947" cy="1117"/>
          </a:xfrm>
          <a:prstGeom prst="rect">
            <a:avLst/>
          </a:prstGeom>
          <a:blipFill>
            <a:blip r:embed="rId1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object 1444"/>
          <p:cNvSpPr/>
          <p:nvPr/>
        </p:nvSpPr>
        <p:spPr>
          <a:xfrm>
            <a:off x="4291215" y="2645333"/>
            <a:ext cx="201510" cy="1803"/>
          </a:xfrm>
          <a:prstGeom prst="rect">
            <a:avLst/>
          </a:prstGeom>
          <a:blipFill>
            <a:blip r:embed="rId1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object 1445"/>
          <p:cNvSpPr/>
          <p:nvPr/>
        </p:nvSpPr>
        <p:spPr>
          <a:xfrm>
            <a:off x="5244223" y="2449480"/>
            <a:ext cx="996950" cy="2342"/>
          </a:xfrm>
          <a:prstGeom prst="rect">
            <a:avLst/>
          </a:prstGeom>
          <a:blipFill>
            <a:blip r:embed="rId1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object 1446"/>
          <p:cNvSpPr/>
          <p:nvPr/>
        </p:nvSpPr>
        <p:spPr>
          <a:xfrm>
            <a:off x="4836998" y="2465755"/>
            <a:ext cx="2438907" cy="13106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object 1447"/>
          <p:cNvSpPr/>
          <p:nvPr/>
        </p:nvSpPr>
        <p:spPr>
          <a:xfrm>
            <a:off x="5272938" y="2442946"/>
            <a:ext cx="328233" cy="3467"/>
          </a:xfrm>
          <a:prstGeom prst="rect">
            <a:avLst/>
          </a:prstGeom>
          <a:blipFill>
            <a:blip r:embed="rId1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object 1448"/>
          <p:cNvSpPr/>
          <p:nvPr/>
        </p:nvSpPr>
        <p:spPr>
          <a:xfrm>
            <a:off x="5052809" y="2448572"/>
            <a:ext cx="1951431" cy="12496"/>
          </a:xfrm>
          <a:prstGeom prst="rect">
            <a:avLst/>
          </a:prstGeom>
          <a:blipFill>
            <a:blip r:embed="rId1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4731308" y="2479052"/>
            <a:ext cx="2621610" cy="13080"/>
          </a:xfrm>
          <a:prstGeom prst="rect">
            <a:avLst/>
          </a:prstGeom>
          <a:blipFill>
            <a:blip r:embed="rId1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object 1450"/>
          <p:cNvSpPr/>
          <p:nvPr/>
        </p:nvSpPr>
        <p:spPr>
          <a:xfrm>
            <a:off x="4385754" y="2522644"/>
            <a:ext cx="2274112" cy="9468"/>
          </a:xfrm>
          <a:prstGeom prst="rect">
            <a:avLst/>
          </a:prstGeom>
          <a:blipFill>
            <a:blip r:embed="rId1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object 1451"/>
          <p:cNvSpPr/>
          <p:nvPr/>
        </p:nvSpPr>
        <p:spPr>
          <a:xfrm>
            <a:off x="5547296" y="2542082"/>
            <a:ext cx="2188692" cy="9474"/>
          </a:xfrm>
          <a:prstGeom prst="rect">
            <a:avLst/>
          </a:prstGeom>
          <a:blipFill>
            <a:blip r:embed="rId1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object 1452"/>
          <p:cNvSpPr/>
          <p:nvPr/>
        </p:nvSpPr>
        <p:spPr>
          <a:xfrm>
            <a:off x="5911887" y="2519768"/>
            <a:ext cx="857199" cy="1968"/>
          </a:xfrm>
          <a:prstGeom prst="rect">
            <a:avLst/>
          </a:prstGeom>
          <a:blipFill>
            <a:blip r:embed="rId1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6479375" y="2519807"/>
            <a:ext cx="1286560" cy="5943"/>
          </a:xfrm>
          <a:prstGeom prst="rect">
            <a:avLst/>
          </a:prstGeom>
          <a:blipFill>
            <a:blip r:embed="rId1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6976986" y="2526271"/>
            <a:ext cx="808075" cy="2679"/>
          </a:xfrm>
          <a:prstGeom prst="rect">
            <a:avLst/>
          </a:prstGeom>
          <a:blipFill>
            <a:blip r:embed="rId1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5008816" y="2463152"/>
            <a:ext cx="2182761" cy="3428"/>
          </a:xfrm>
          <a:prstGeom prst="rect">
            <a:avLst/>
          </a:prstGeom>
          <a:blipFill>
            <a:blip r:embed="rId1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object 1456"/>
          <p:cNvSpPr/>
          <p:nvPr/>
        </p:nvSpPr>
        <p:spPr>
          <a:xfrm>
            <a:off x="4290212" y="2681820"/>
            <a:ext cx="36893" cy="482"/>
          </a:xfrm>
          <a:prstGeom prst="rect">
            <a:avLst/>
          </a:prstGeom>
          <a:blipFill>
            <a:blip r:embed="rId1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5371731" y="2427795"/>
            <a:ext cx="1534553" cy="18922"/>
          </a:xfrm>
          <a:prstGeom prst="rect">
            <a:avLst/>
          </a:prstGeom>
          <a:blipFill>
            <a:blip r:embed="rId1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4290212" y="3141611"/>
            <a:ext cx="136283" cy="3556"/>
          </a:xfrm>
          <a:prstGeom prst="rect">
            <a:avLst/>
          </a:prstGeom>
          <a:blipFill>
            <a:blip r:embed="rId1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4290212" y="2671826"/>
            <a:ext cx="1739328" cy="11557"/>
          </a:xfrm>
          <a:prstGeom prst="rect">
            <a:avLst/>
          </a:prstGeom>
          <a:blipFill>
            <a:blip r:embed="rId1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7138885" y="2541206"/>
            <a:ext cx="678154" cy="2463"/>
          </a:xfrm>
          <a:prstGeom prst="rect">
            <a:avLst/>
          </a:prstGeom>
          <a:blipFill>
            <a:blip r:embed="rId1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object 1461"/>
          <p:cNvSpPr/>
          <p:nvPr/>
        </p:nvSpPr>
        <p:spPr>
          <a:xfrm>
            <a:off x="6029540" y="2671483"/>
            <a:ext cx="245402" cy="342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object 1462"/>
          <p:cNvSpPr/>
          <p:nvPr/>
        </p:nvSpPr>
        <p:spPr>
          <a:xfrm>
            <a:off x="5697130" y="2672673"/>
            <a:ext cx="2186495" cy="3864"/>
          </a:xfrm>
          <a:prstGeom prst="rect">
            <a:avLst/>
          </a:prstGeom>
          <a:blipFill>
            <a:blip r:embed="rId1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object 1463"/>
          <p:cNvSpPr/>
          <p:nvPr/>
        </p:nvSpPr>
        <p:spPr>
          <a:xfrm>
            <a:off x="4290212" y="2657640"/>
            <a:ext cx="3593414" cy="16268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object 1464"/>
          <p:cNvSpPr/>
          <p:nvPr/>
        </p:nvSpPr>
        <p:spPr>
          <a:xfrm>
            <a:off x="7830451" y="2645041"/>
            <a:ext cx="52070" cy="1015"/>
          </a:xfrm>
          <a:prstGeom prst="rect">
            <a:avLst/>
          </a:prstGeom>
          <a:blipFill>
            <a:blip r:embed="rId1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object 1465"/>
          <p:cNvSpPr/>
          <p:nvPr/>
        </p:nvSpPr>
        <p:spPr>
          <a:xfrm>
            <a:off x="7367625" y="2647188"/>
            <a:ext cx="515442" cy="3937"/>
          </a:xfrm>
          <a:prstGeom prst="rect">
            <a:avLst/>
          </a:prstGeom>
          <a:blipFill>
            <a:blip r:embed="rId1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object 1466"/>
          <p:cNvSpPr/>
          <p:nvPr/>
        </p:nvSpPr>
        <p:spPr>
          <a:xfrm>
            <a:off x="4456633" y="2659532"/>
            <a:ext cx="1560791" cy="3263"/>
          </a:xfrm>
          <a:prstGeom prst="rect">
            <a:avLst/>
          </a:prstGeom>
          <a:blipFill>
            <a:blip r:embed="rId1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object 1467"/>
          <p:cNvSpPr/>
          <p:nvPr/>
        </p:nvSpPr>
        <p:spPr>
          <a:xfrm>
            <a:off x="5510987" y="2662834"/>
            <a:ext cx="25615" cy="50"/>
          </a:xfrm>
          <a:prstGeom prst="rect">
            <a:avLst/>
          </a:prstGeom>
          <a:blipFill>
            <a:blip r:embed="rId1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object 1468"/>
          <p:cNvSpPr/>
          <p:nvPr/>
        </p:nvSpPr>
        <p:spPr>
          <a:xfrm>
            <a:off x="5738367" y="2678671"/>
            <a:ext cx="2145258" cy="4547"/>
          </a:xfrm>
          <a:prstGeom prst="rect">
            <a:avLst/>
          </a:prstGeom>
          <a:blipFill>
            <a:blip r:embed="rId1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object 1469"/>
          <p:cNvSpPr/>
          <p:nvPr/>
        </p:nvSpPr>
        <p:spPr>
          <a:xfrm>
            <a:off x="4290212" y="3053671"/>
            <a:ext cx="3593414" cy="16632"/>
          </a:xfrm>
          <a:prstGeom prst="rect">
            <a:avLst/>
          </a:prstGeom>
          <a:blipFill>
            <a:blip r:embed="rId1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object 1470"/>
          <p:cNvSpPr/>
          <p:nvPr/>
        </p:nvSpPr>
        <p:spPr>
          <a:xfrm>
            <a:off x="4346803" y="2544826"/>
            <a:ext cx="1235062" cy="10204"/>
          </a:xfrm>
          <a:prstGeom prst="rect">
            <a:avLst/>
          </a:prstGeom>
          <a:blipFill>
            <a:blip r:embed="rId1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object 1471"/>
          <p:cNvSpPr/>
          <p:nvPr/>
        </p:nvSpPr>
        <p:spPr>
          <a:xfrm>
            <a:off x="4290212" y="3034410"/>
            <a:ext cx="2572232" cy="5016"/>
          </a:xfrm>
          <a:prstGeom prst="rect">
            <a:avLst/>
          </a:prstGeom>
          <a:blipFill>
            <a:blip r:embed="rId1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object 1472"/>
          <p:cNvSpPr/>
          <p:nvPr/>
        </p:nvSpPr>
        <p:spPr>
          <a:xfrm>
            <a:off x="4290212" y="3042373"/>
            <a:ext cx="2964726" cy="6663"/>
          </a:xfrm>
          <a:prstGeom prst="rect">
            <a:avLst/>
          </a:prstGeom>
          <a:blipFill>
            <a:blip r:embed="rId1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object 1473"/>
          <p:cNvSpPr/>
          <p:nvPr/>
        </p:nvSpPr>
        <p:spPr>
          <a:xfrm>
            <a:off x="4290212" y="3108223"/>
            <a:ext cx="190969" cy="1295"/>
          </a:xfrm>
          <a:prstGeom prst="rect">
            <a:avLst/>
          </a:prstGeom>
          <a:blipFill>
            <a:blip r:embed="rId2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object 1474"/>
          <p:cNvSpPr/>
          <p:nvPr/>
        </p:nvSpPr>
        <p:spPr>
          <a:xfrm>
            <a:off x="7817522" y="3048025"/>
            <a:ext cx="66103" cy="1054"/>
          </a:xfrm>
          <a:prstGeom prst="rect">
            <a:avLst/>
          </a:prstGeom>
          <a:blipFill>
            <a:blip r:embed="rId2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object 1475"/>
          <p:cNvSpPr/>
          <p:nvPr/>
        </p:nvSpPr>
        <p:spPr>
          <a:xfrm>
            <a:off x="4290212" y="3101632"/>
            <a:ext cx="440601" cy="1028"/>
          </a:xfrm>
          <a:prstGeom prst="rect">
            <a:avLst/>
          </a:prstGeom>
          <a:blipFill>
            <a:blip r:embed="rId2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object 1476"/>
          <p:cNvSpPr/>
          <p:nvPr/>
        </p:nvSpPr>
        <p:spPr>
          <a:xfrm>
            <a:off x="5830722" y="3074022"/>
            <a:ext cx="1823885" cy="3352"/>
          </a:xfrm>
          <a:prstGeom prst="rect">
            <a:avLst/>
          </a:prstGeom>
          <a:blipFill>
            <a:blip r:embed="rId2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object 1477"/>
          <p:cNvSpPr/>
          <p:nvPr/>
        </p:nvSpPr>
        <p:spPr>
          <a:xfrm>
            <a:off x="4290212" y="3067176"/>
            <a:ext cx="890244" cy="3657"/>
          </a:xfrm>
          <a:prstGeom prst="rect">
            <a:avLst/>
          </a:prstGeom>
          <a:blipFill>
            <a:blip r:embed="rId2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object 1478"/>
          <p:cNvSpPr/>
          <p:nvPr/>
        </p:nvSpPr>
        <p:spPr>
          <a:xfrm>
            <a:off x="4290212" y="3077718"/>
            <a:ext cx="1530223" cy="7454"/>
          </a:xfrm>
          <a:prstGeom prst="rect">
            <a:avLst/>
          </a:prstGeom>
          <a:blipFill>
            <a:blip r:embed="rId2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object 1479"/>
          <p:cNvSpPr/>
          <p:nvPr/>
        </p:nvSpPr>
        <p:spPr>
          <a:xfrm>
            <a:off x="7258227" y="3137547"/>
            <a:ext cx="625398" cy="4635"/>
          </a:xfrm>
          <a:prstGeom prst="rect">
            <a:avLst/>
          </a:prstGeom>
          <a:blipFill>
            <a:blip r:embed="rId2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object 1480"/>
          <p:cNvSpPr/>
          <p:nvPr/>
        </p:nvSpPr>
        <p:spPr>
          <a:xfrm>
            <a:off x="7532255" y="3071977"/>
            <a:ext cx="351370" cy="977"/>
          </a:xfrm>
          <a:prstGeom prst="rect">
            <a:avLst/>
          </a:prstGeom>
          <a:blipFill>
            <a:blip r:embed="rId2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object 1481"/>
          <p:cNvSpPr/>
          <p:nvPr/>
        </p:nvSpPr>
        <p:spPr>
          <a:xfrm>
            <a:off x="4290212" y="3048774"/>
            <a:ext cx="499224" cy="1612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object 1482"/>
          <p:cNvSpPr/>
          <p:nvPr/>
        </p:nvSpPr>
        <p:spPr>
          <a:xfrm>
            <a:off x="4290212" y="3051479"/>
            <a:ext cx="346100" cy="1650"/>
          </a:xfrm>
          <a:prstGeom prst="rect">
            <a:avLst/>
          </a:prstGeom>
          <a:blipFill>
            <a:blip r:embed="rId2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object 1483"/>
          <p:cNvSpPr/>
          <p:nvPr/>
        </p:nvSpPr>
        <p:spPr>
          <a:xfrm>
            <a:off x="4290212" y="3106242"/>
            <a:ext cx="446570" cy="876"/>
          </a:xfrm>
          <a:prstGeom prst="rect">
            <a:avLst/>
          </a:prstGeom>
          <a:blipFill>
            <a:blip r:embed="rId2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object 1484"/>
          <p:cNvSpPr/>
          <p:nvPr/>
        </p:nvSpPr>
        <p:spPr>
          <a:xfrm>
            <a:off x="7584096" y="3182416"/>
            <a:ext cx="299529" cy="2387"/>
          </a:xfrm>
          <a:prstGeom prst="rect">
            <a:avLst/>
          </a:prstGeom>
          <a:blipFill>
            <a:blip r:embed="rId2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object 1485"/>
          <p:cNvSpPr/>
          <p:nvPr/>
        </p:nvSpPr>
        <p:spPr>
          <a:xfrm>
            <a:off x="7377658" y="3177920"/>
            <a:ext cx="505968" cy="1333"/>
          </a:xfrm>
          <a:prstGeom prst="rect">
            <a:avLst/>
          </a:prstGeom>
          <a:blipFill>
            <a:blip r:embed="rId2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object 1486"/>
          <p:cNvSpPr/>
          <p:nvPr/>
        </p:nvSpPr>
        <p:spPr>
          <a:xfrm>
            <a:off x="5437644" y="3159359"/>
            <a:ext cx="2445981" cy="10569"/>
          </a:xfrm>
          <a:prstGeom prst="rect">
            <a:avLst/>
          </a:prstGeom>
          <a:blipFill>
            <a:blip r:embed="rId2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object 1487"/>
          <p:cNvSpPr/>
          <p:nvPr/>
        </p:nvSpPr>
        <p:spPr>
          <a:xfrm>
            <a:off x="4290212" y="3155886"/>
            <a:ext cx="249618" cy="3314"/>
          </a:xfrm>
          <a:prstGeom prst="rect">
            <a:avLst/>
          </a:prstGeom>
          <a:blipFill>
            <a:blip r:embed="rId2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object 1488"/>
          <p:cNvSpPr/>
          <p:nvPr/>
        </p:nvSpPr>
        <p:spPr>
          <a:xfrm>
            <a:off x="6994652" y="3173006"/>
            <a:ext cx="851636" cy="4305"/>
          </a:xfrm>
          <a:prstGeom prst="rect">
            <a:avLst/>
          </a:prstGeom>
          <a:blipFill>
            <a:blip r:embed="rId2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object 1489"/>
          <p:cNvSpPr/>
          <p:nvPr/>
        </p:nvSpPr>
        <p:spPr>
          <a:xfrm>
            <a:off x="7621765" y="3163354"/>
            <a:ext cx="261861" cy="3390"/>
          </a:xfrm>
          <a:prstGeom prst="rect">
            <a:avLst/>
          </a:prstGeom>
          <a:blipFill>
            <a:blip r:embed="rId2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object 1490"/>
          <p:cNvSpPr/>
          <p:nvPr/>
        </p:nvSpPr>
        <p:spPr>
          <a:xfrm>
            <a:off x="5075707" y="3150412"/>
            <a:ext cx="2807919" cy="9423"/>
          </a:xfrm>
          <a:prstGeom prst="rect">
            <a:avLst/>
          </a:prstGeom>
          <a:blipFill>
            <a:blip r:embed="rId2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object 1491"/>
          <p:cNvSpPr/>
          <p:nvPr/>
        </p:nvSpPr>
        <p:spPr>
          <a:xfrm>
            <a:off x="4290212" y="3143823"/>
            <a:ext cx="3593414" cy="10666"/>
          </a:xfrm>
          <a:prstGeom prst="rect">
            <a:avLst/>
          </a:prstGeom>
          <a:blipFill>
            <a:blip r:embed="rId2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object 1492"/>
          <p:cNvSpPr/>
          <p:nvPr/>
        </p:nvSpPr>
        <p:spPr>
          <a:xfrm>
            <a:off x="6376441" y="3127438"/>
            <a:ext cx="1395133" cy="1939"/>
          </a:xfrm>
          <a:prstGeom prst="rect">
            <a:avLst/>
          </a:prstGeom>
          <a:blipFill>
            <a:blip r:embed="rId2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object 1493"/>
          <p:cNvSpPr/>
          <p:nvPr/>
        </p:nvSpPr>
        <p:spPr>
          <a:xfrm>
            <a:off x="7723403" y="3136125"/>
            <a:ext cx="160223" cy="774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object 1494"/>
          <p:cNvSpPr/>
          <p:nvPr/>
        </p:nvSpPr>
        <p:spPr>
          <a:xfrm>
            <a:off x="6574523" y="3131731"/>
            <a:ext cx="1087627" cy="4089"/>
          </a:xfrm>
          <a:prstGeom prst="rect">
            <a:avLst/>
          </a:prstGeom>
          <a:blipFill>
            <a:blip r:embed="rId2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object 1495"/>
          <p:cNvSpPr/>
          <p:nvPr/>
        </p:nvSpPr>
        <p:spPr>
          <a:xfrm>
            <a:off x="7501267" y="3150425"/>
            <a:ext cx="382358" cy="787"/>
          </a:xfrm>
          <a:prstGeom prst="rect">
            <a:avLst/>
          </a:prstGeom>
          <a:blipFill>
            <a:blip r:embed="rId2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object 1496"/>
          <p:cNvSpPr/>
          <p:nvPr/>
        </p:nvSpPr>
        <p:spPr>
          <a:xfrm>
            <a:off x="7046404" y="2914180"/>
            <a:ext cx="837222" cy="2362"/>
          </a:xfrm>
          <a:prstGeom prst="rect">
            <a:avLst/>
          </a:prstGeom>
          <a:blipFill>
            <a:blip r:embed="rId2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object 1497"/>
          <p:cNvSpPr/>
          <p:nvPr/>
        </p:nvSpPr>
        <p:spPr>
          <a:xfrm>
            <a:off x="4290212" y="2925749"/>
            <a:ext cx="714095" cy="1587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object 1498"/>
          <p:cNvSpPr/>
          <p:nvPr/>
        </p:nvSpPr>
        <p:spPr>
          <a:xfrm>
            <a:off x="7422463" y="2953727"/>
            <a:ext cx="461162" cy="939"/>
          </a:xfrm>
          <a:prstGeom prst="rect">
            <a:avLst/>
          </a:prstGeom>
          <a:blipFill>
            <a:blip r:embed="rId2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object 1499"/>
          <p:cNvSpPr/>
          <p:nvPr/>
        </p:nvSpPr>
        <p:spPr>
          <a:xfrm>
            <a:off x="4290212" y="2855086"/>
            <a:ext cx="2001304" cy="10896"/>
          </a:xfrm>
          <a:prstGeom prst="rect">
            <a:avLst/>
          </a:prstGeom>
          <a:blipFill>
            <a:blip r:embed="rId2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object 1500"/>
          <p:cNvSpPr/>
          <p:nvPr/>
        </p:nvSpPr>
        <p:spPr>
          <a:xfrm>
            <a:off x="4354944" y="2538412"/>
            <a:ext cx="1854466" cy="8120"/>
          </a:xfrm>
          <a:prstGeom prst="rect">
            <a:avLst/>
          </a:prstGeom>
          <a:blipFill>
            <a:blip r:embed="rId2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object 1501"/>
          <p:cNvSpPr/>
          <p:nvPr/>
        </p:nvSpPr>
        <p:spPr>
          <a:xfrm>
            <a:off x="4290212" y="2927629"/>
            <a:ext cx="3593414" cy="35725"/>
          </a:xfrm>
          <a:prstGeom prst="rect">
            <a:avLst/>
          </a:prstGeom>
          <a:blipFill>
            <a:blip r:embed="rId2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object 1502"/>
          <p:cNvSpPr/>
          <p:nvPr/>
        </p:nvSpPr>
        <p:spPr>
          <a:xfrm>
            <a:off x="7680452" y="2948838"/>
            <a:ext cx="203174" cy="1435"/>
          </a:xfrm>
          <a:prstGeom prst="rect">
            <a:avLst/>
          </a:prstGeom>
          <a:blipFill>
            <a:blip r:embed="rId1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object 1503"/>
          <p:cNvSpPr/>
          <p:nvPr/>
        </p:nvSpPr>
        <p:spPr>
          <a:xfrm>
            <a:off x="6308280" y="2852191"/>
            <a:ext cx="1575346" cy="12103"/>
          </a:xfrm>
          <a:prstGeom prst="rect">
            <a:avLst/>
          </a:prstGeom>
          <a:blipFill>
            <a:blip r:embed="rId2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object 1504"/>
          <p:cNvSpPr/>
          <p:nvPr/>
        </p:nvSpPr>
        <p:spPr>
          <a:xfrm>
            <a:off x="7543127" y="2545600"/>
            <a:ext cx="279133" cy="1473"/>
          </a:xfrm>
          <a:prstGeom prst="rect">
            <a:avLst/>
          </a:prstGeom>
          <a:blipFill>
            <a:blip r:embed="rId2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object 1505"/>
          <p:cNvSpPr/>
          <p:nvPr/>
        </p:nvSpPr>
        <p:spPr>
          <a:xfrm>
            <a:off x="4290212" y="2839504"/>
            <a:ext cx="3593414" cy="15747"/>
          </a:xfrm>
          <a:prstGeom prst="rect">
            <a:avLst/>
          </a:prstGeom>
          <a:blipFill>
            <a:blip r:embed="rId2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object 1506"/>
          <p:cNvSpPr/>
          <p:nvPr/>
        </p:nvSpPr>
        <p:spPr>
          <a:xfrm>
            <a:off x="4290212" y="2909570"/>
            <a:ext cx="191490" cy="596"/>
          </a:xfrm>
          <a:prstGeom prst="rect">
            <a:avLst/>
          </a:prstGeom>
          <a:blipFill>
            <a:blip r:embed="rId2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object 1507"/>
          <p:cNvSpPr/>
          <p:nvPr/>
        </p:nvSpPr>
        <p:spPr>
          <a:xfrm>
            <a:off x="7604569" y="2933166"/>
            <a:ext cx="279057" cy="3378"/>
          </a:xfrm>
          <a:prstGeom prst="rect">
            <a:avLst/>
          </a:prstGeom>
          <a:blipFill>
            <a:blip r:embed="rId2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object 1508"/>
          <p:cNvSpPr/>
          <p:nvPr/>
        </p:nvSpPr>
        <p:spPr>
          <a:xfrm>
            <a:off x="4964645" y="2832507"/>
            <a:ext cx="1744332" cy="6971"/>
          </a:xfrm>
          <a:prstGeom prst="rect">
            <a:avLst/>
          </a:prstGeom>
          <a:blipFill>
            <a:blip r:embed="rId2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object 1509"/>
          <p:cNvSpPr/>
          <p:nvPr/>
        </p:nvSpPr>
        <p:spPr>
          <a:xfrm>
            <a:off x="4290212" y="3014522"/>
            <a:ext cx="404545" cy="3136"/>
          </a:xfrm>
          <a:prstGeom prst="rect">
            <a:avLst/>
          </a:prstGeom>
          <a:blipFill>
            <a:blip r:embed="rId2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object 1510"/>
          <p:cNvSpPr/>
          <p:nvPr/>
        </p:nvSpPr>
        <p:spPr>
          <a:xfrm>
            <a:off x="4290212" y="2972003"/>
            <a:ext cx="1647685" cy="3682"/>
          </a:xfrm>
          <a:prstGeom prst="rect">
            <a:avLst/>
          </a:prstGeom>
          <a:blipFill>
            <a:blip r:embed="rId2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object 1511"/>
          <p:cNvSpPr/>
          <p:nvPr/>
        </p:nvSpPr>
        <p:spPr>
          <a:xfrm>
            <a:off x="5493181" y="2976041"/>
            <a:ext cx="711453" cy="3530"/>
          </a:xfrm>
          <a:prstGeom prst="rect">
            <a:avLst/>
          </a:prstGeom>
          <a:blipFill>
            <a:blip r:embed="rId2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object 1512"/>
          <p:cNvSpPr/>
          <p:nvPr/>
        </p:nvSpPr>
        <p:spPr>
          <a:xfrm>
            <a:off x="4290212" y="2977095"/>
            <a:ext cx="1009586" cy="4953"/>
          </a:xfrm>
          <a:prstGeom prst="rect">
            <a:avLst/>
          </a:prstGeom>
          <a:blipFill>
            <a:blip r:embed="rId2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object 1513"/>
          <p:cNvSpPr/>
          <p:nvPr/>
        </p:nvSpPr>
        <p:spPr>
          <a:xfrm>
            <a:off x="4290212" y="2964459"/>
            <a:ext cx="3156483" cy="8547"/>
          </a:xfrm>
          <a:prstGeom prst="rect">
            <a:avLst/>
          </a:prstGeom>
          <a:blipFill>
            <a:blip r:embed="rId2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object 1514"/>
          <p:cNvSpPr/>
          <p:nvPr/>
        </p:nvSpPr>
        <p:spPr>
          <a:xfrm>
            <a:off x="6826516" y="2987103"/>
            <a:ext cx="1029563" cy="1562"/>
          </a:xfrm>
          <a:prstGeom prst="rect">
            <a:avLst/>
          </a:prstGeom>
          <a:blipFill>
            <a:blip r:embed="rId2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object 1515"/>
          <p:cNvSpPr/>
          <p:nvPr/>
        </p:nvSpPr>
        <p:spPr>
          <a:xfrm>
            <a:off x="6659067" y="3035033"/>
            <a:ext cx="1224559" cy="8204"/>
          </a:xfrm>
          <a:prstGeom prst="rect">
            <a:avLst/>
          </a:prstGeom>
          <a:blipFill>
            <a:blip r:embed="rId2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object 1516"/>
          <p:cNvSpPr/>
          <p:nvPr/>
        </p:nvSpPr>
        <p:spPr>
          <a:xfrm>
            <a:off x="4290212" y="2958947"/>
            <a:ext cx="2061032" cy="4737"/>
          </a:xfrm>
          <a:prstGeom prst="rect">
            <a:avLst/>
          </a:prstGeom>
          <a:blipFill>
            <a:blip r:embed="rId2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object 1517"/>
          <p:cNvSpPr/>
          <p:nvPr/>
        </p:nvSpPr>
        <p:spPr>
          <a:xfrm>
            <a:off x="4964379" y="2949854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12" y="0"/>
                </a:moveTo>
                <a:lnTo>
                  <a:pt x="736" y="25"/>
                </a:lnTo>
                <a:lnTo>
                  <a:pt x="12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object 1518"/>
          <p:cNvSpPr/>
          <p:nvPr/>
        </p:nvSpPr>
        <p:spPr>
          <a:xfrm>
            <a:off x="6351244" y="2963341"/>
            <a:ext cx="51346" cy="63"/>
          </a:xfrm>
          <a:prstGeom prst="rect">
            <a:avLst/>
          </a:prstGeom>
          <a:blipFill>
            <a:blip r:embed="rId1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object 1519"/>
          <p:cNvSpPr/>
          <p:nvPr/>
        </p:nvSpPr>
        <p:spPr>
          <a:xfrm>
            <a:off x="7713497" y="2966402"/>
            <a:ext cx="170129" cy="1435"/>
          </a:xfrm>
          <a:prstGeom prst="rect">
            <a:avLst/>
          </a:prstGeom>
          <a:blipFill>
            <a:blip r:embed="rId2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object 1520"/>
          <p:cNvSpPr/>
          <p:nvPr/>
        </p:nvSpPr>
        <p:spPr>
          <a:xfrm>
            <a:off x="4402241" y="2785325"/>
            <a:ext cx="293370" cy="293370"/>
          </a:xfrm>
          <a:custGeom>
            <a:avLst/>
            <a:gdLst/>
            <a:ahLst/>
            <a:cxnLst/>
            <a:rect l="l" t="t" r="r" b="b"/>
            <a:pathLst>
              <a:path w="293370" h="293369">
                <a:moveTo>
                  <a:pt x="146494" y="0"/>
                </a:moveTo>
                <a:lnTo>
                  <a:pt x="100242" y="7481"/>
                </a:lnTo>
                <a:lnTo>
                  <a:pt x="60034" y="28303"/>
                </a:lnTo>
                <a:lnTo>
                  <a:pt x="28303" y="60034"/>
                </a:lnTo>
                <a:lnTo>
                  <a:pt x="7481" y="100242"/>
                </a:lnTo>
                <a:lnTo>
                  <a:pt x="0" y="146494"/>
                </a:lnTo>
                <a:lnTo>
                  <a:pt x="7481" y="192746"/>
                </a:lnTo>
                <a:lnTo>
                  <a:pt x="28303" y="232954"/>
                </a:lnTo>
                <a:lnTo>
                  <a:pt x="60034" y="264685"/>
                </a:lnTo>
                <a:lnTo>
                  <a:pt x="100242" y="285507"/>
                </a:lnTo>
                <a:lnTo>
                  <a:pt x="146494" y="292988"/>
                </a:lnTo>
                <a:lnTo>
                  <a:pt x="192746" y="285507"/>
                </a:lnTo>
                <a:lnTo>
                  <a:pt x="232954" y="264685"/>
                </a:lnTo>
                <a:lnTo>
                  <a:pt x="264685" y="232954"/>
                </a:lnTo>
                <a:lnTo>
                  <a:pt x="285507" y="192746"/>
                </a:lnTo>
                <a:lnTo>
                  <a:pt x="292989" y="146494"/>
                </a:lnTo>
                <a:lnTo>
                  <a:pt x="285507" y="100242"/>
                </a:lnTo>
                <a:lnTo>
                  <a:pt x="264685" y="60034"/>
                </a:lnTo>
                <a:lnTo>
                  <a:pt x="232954" y="28303"/>
                </a:lnTo>
                <a:lnTo>
                  <a:pt x="192746" y="7481"/>
                </a:lnTo>
                <a:lnTo>
                  <a:pt x="146494" y="0"/>
                </a:lnTo>
                <a:close/>
              </a:path>
            </a:pathLst>
          </a:custGeom>
          <a:solidFill>
            <a:srgbClr val="DED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object 1521"/>
          <p:cNvSpPr/>
          <p:nvPr/>
        </p:nvSpPr>
        <p:spPr>
          <a:xfrm>
            <a:off x="4413961" y="2797048"/>
            <a:ext cx="269544" cy="269557"/>
          </a:xfrm>
          <a:prstGeom prst="rect">
            <a:avLst/>
          </a:prstGeom>
          <a:blipFill>
            <a:blip r:embed="rId2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object 1522"/>
          <p:cNvSpPr/>
          <p:nvPr/>
        </p:nvSpPr>
        <p:spPr>
          <a:xfrm>
            <a:off x="4425483" y="2808568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4" h="247014">
                <a:moveTo>
                  <a:pt x="123253" y="0"/>
                </a:moveTo>
                <a:lnTo>
                  <a:pt x="75277" y="9685"/>
                </a:lnTo>
                <a:lnTo>
                  <a:pt x="36099" y="36099"/>
                </a:lnTo>
                <a:lnTo>
                  <a:pt x="9685" y="75277"/>
                </a:lnTo>
                <a:lnTo>
                  <a:pt x="0" y="123253"/>
                </a:lnTo>
                <a:lnTo>
                  <a:pt x="9685" y="171229"/>
                </a:lnTo>
                <a:lnTo>
                  <a:pt x="36099" y="210407"/>
                </a:lnTo>
                <a:lnTo>
                  <a:pt x="75277" y="236821"/>
                </a:lnTo>
                <a:lnTo>
                  <a:pt x="123253" y="246506"/>
                </a:lnTo>
                <a:lnTo>
                  <a:pt x="171229" y="236821"/>
                </a:lnTo>
                <a:lnTo>
                  <a:pt x="210407" y="210407"/>
                </a:lnTo>
                <a:lnTo>
                  <a:pt x="236821" y="171229"/>
                </a:lnTo>
                <a:lnTo>
                  <a:pt x="246507" y="123253"/>
                </a:lnTo>
                <a:lnTo>
                  <a:pt x="236821" y="75277"/>
                </a:lnTo>
                <a:lnTo>
                  <a:pt x="210407" y="36099"/>
                </a:lnTo>
                <a:lnTo>
                  <a:pt x="171229" y="9685"/>
                </a:lnTo>
                <a:lnTo>
                  <a:pt x="123253" y="0"/>
                </a:lnTo>
                <a:close/>
              </a:path>
            </a:pathLst>
          </a:custGeom>
          <a:solidFill>
            <a:srgbClr val="050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object 1523"/>
          <p:cNvSpPr/>
          <p:nvPr/>
        </p:nvSpPr>
        <p:spPr>
          <a:xfrm>
            <a:off x="4436186" y="2819463"/>
            <a:ext cx="225069" cy="224853"/>
          </a:xfrm>
          <a:prstGeom prst="rect">
            <a:avLst/>
          </a:prstGeom>
          <a:blipFill>
            <a:blip r:embed="rId2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object 1524"/>
          <p:cNvSpPr/>
          <p:nvPr/>
        </p:nvSpPr>
        <p:spPr>
          <a:xfrm>
            <a:off x="4442201" y="2825267"/>
            <a:ext cx="213012" cy="213334"/>
          </a:xfrm>
          <a:prstGeom prst="rect">
            <a:avLst/>
          </a:prstGeom>
          <a:blipFill>
            <a:blip r:embed="rId2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object 1525"/>
          <p:cNvSpPr/>
          <p:nvPr/>
        </p:nvSpPr>
        <p:spPr>
          <a:xfrm>
            <a:off x="4477181" y="2860255"/>
            <a:ext cx="143116" cy="143129"/>
          </a:xfrm>
          <a:prstGeom prst="rect">
            <a:avLst/>
          </a:prstGeom>
          <a:blipFill>
            <a:blip r:embed="rId2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object 1526"/>
          <p:cNvSpPr/>
          <p:nvPr/>
        </p:nvSpPr>
        <p:spPr>
          <a:xfrm>
            <a:off x="4477969" y="2861043"/>
            <a:ext cx="141541" cy="141554"/>
          </a:xfrm>
          <a:prstGeom prst="rect">
            <a:avLst/>
          </a:prstGeom>
          <a:blipFill>
            <a:blip r:embed="rId2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object 1527"/>
          <p:cNvSpPr/>
          <p:nvPr/>
        </p:nvSpPr>
        <p:spPr>
          <a:xfrm>
            <a:off x="4478870" y="2861830"/>
            <a:ext cx="139852" cy="139979"/>
          </a:xfrm>
          <a:prstGeom prst="rect">
            <a:avLst/>
          </a:prstGeom>
          <a:blipFill>
            <a:blip r:embed="rId2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object 1528"/>
          <p:cNvSpPr/>
          <p:nvPr/>
        </p:nvSpPr>
        <p:spPr>
          <a:xfrm>
            <a:off x="4538129" y="2875114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209" y="0"/>
                </a:lnTo>
              </a:path>
            </a:pathLst>
          </a:custGeom>
          <a:ln w="26847">
            <a:solidFill>
              <a:srgbClr val="323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object 1529"/>
          <p:cNvSpPr/>
          <p:nvPr/>
        </p:nvSpPr>
        <p:spPr>
          <a:xfrm>
            <a:off x="4538129" y="2988221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209" y="0"/>
                </a:lnTo>
              </a:path>
            </a:pathLst>
          </a:custGeom>
          <a:ln w="26847">
            <a:solidFill>
              <a:srgbClr val="323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object 1530"/>
          <p:cNvSpPr/>
          <p:nvPr/>
        </p:nvSpPr>
        <p:spPr>
          <a:xfrm>
            <a:off x="4478756" y="2931667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847" y="0"/>
                </a:lnTo>
              </a:path>
            </a:pathLst>
          </a:custGeom>
          <a:ln w="21209">
            <a:solidFill>
              <a:srgbClr val="323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object 1531"/>
          <p:cNvSpPr/>
          <p:nvPr/>
        </p:nvSpPr>
        <p:spPr>
          <a:xfrm>
            <a:off x="4591862" y="2931667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847" y="0"/>
                </a:lnTo>
              </a:path>
            </a:pathLst>
          </a:custGeom>
          <a:ln w="21209">
            <a:solidFill>
              <a:srgbClr val="323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object 1532"/>
          <p:cNvSpPr/>
          <p:nvPr/>
        </p:nvSpPr>
        <p:spPr>
          <a:xfrm>
            <a:off x="7478617" y="2785325"/>
            <a:ext cx="293370" cy="293370"/>
          </a:xfrm>
          <a:custGeom>
            <a:avLst/>
            <a:gdLst/>
            <a:ahLst/>
            <a:cxnLst/>
            <a:rect l="l" t="t" r="r" b="b"/>
            <a:pathLst>
              <a:path w="293370" h="293369">
                <a:moveTo>
                  <a:pt x="146494" y="0"/>
                </a:moveTo>
                <a:lnTo>
                  <a:pt x="100242" y="7481"/>
                </a:lnTo>
                <a:lnTo>
                  <a:pt x="60034" y="28303"/>
                </a:lnTo>
                <a:lnTo>
                  <a:pt x="28303" y="60034"/>
                </a:lnTo>
                <a:lnTo>
                  <a:pt x="7481" y="100242"/>
                </a:lnTo>
                <a:lnTo>
                  <a:pt x="0" y="146494"/>
                </a:lnTo>
                <a:lnTo>
                  <a:pt x="7481" y="192746"/>
                </a:lnTo>
                <a:lnTo>
                  <a:pt x="28303" y="232954"/>
                </a:lnTo>
                <a:lnTo>
                  <a:pt x="60034" y="264685"/>
                </a:lnTo>
                <a:lnTo>
                  <a:pt x="100242" y="285507"/>
                </a:lnTo>
                <a:lnTo>
                  <a:pt x="146494" y="292988"/>
                </a:lnTo>
                <a:lnTo>
                  <a:pt x="192746" y="285507"/>
                </a:lnTo>
                <a:lnTo>
                  <a:pt x="232954" y="264685"/>
                </a:lnTo>
                <a:lnTo>
                  <a:pt x="264685" y="232954"/>
                </a:lnTo>
                <a:lnTo>
                  <a:pt x="285507" y="192746"/>
                </a:lnTo>
                <a:lnTo>
                  <a:pt x="292988" y="146494"/>
                </a:lnTo>
                <a:lnTo>
                  <a:pt x="285507" y="100242"/>
                </a:lnTo>
                <a:lnTo>
                  <a:pt x="264685" y="60034"/>
                </a:lnTo>
                <a:lnTo>
                  <a:pt x="232954" y="28303"/>
                </a:lnTo>
                <a:lnTo>
                  <a:pt x="192746" y="7481"/>
                </a:lnTo>
                <a:lnTo>
                  <a:pt x="146494" y="0"/>
                </a:lnTo>
                <a:close/>
              </a:path>
            </a:pathLst>
          </a:custGeom>
          <a:solidFill>
            <a:srgbClr val="DED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object 1533"/>
          <p:cNvSpPr/>
          <p:nvPr/>
        </p:nvSpPr>
        <p:spPr>
          <a:xfrm>
            <a:off x="7490345" y="2797048"/>
            <a:ext cx="269532" cy="269557"/>
          </a:xfrm>
          <a:prstGeom prst="rect">
            <a:avLst/>
          </a:prstGeom>
          <a:blipFill>
            <a:blip r:embed="rId2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object 1534"/>
          <p:cNvSpPr/>
          <p:nvPr/>
        </p:nvSpPr>
        <p:spPr>
          <a:xfrm>
            <a:off x="7501856" y="2808568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5" h="247014">
                <a:moveTo>
                  <a:pt x="123253" y="0"/>
                </a:moveTo>
                <a:lnTo>
                  <a:pt x="75277" y="9685"/>
                </a:lnTo>
                <a:lnTo>
                  <a:pt x="36099" y="36099"/>
                </a:lnTo>
                <a:lnTo>
                  <a:pt x="9685" y="75277"/>
                </a:lnTo>
                <a:lnTo>
                  <a:pt x="0" y="123253"/>
                </a:lnTo>
                <a:lnTo>
                  <a:pt x="9685" y="171229"/>
                </a:lnTo>
                <a:lnTo>
                  <a:pt x="36099" y="210407"/>
                </a:lnTo>
                <a:lnTo>
                  <a:pt x="75277" y="236821"/>
                </a:lnTo>
                <a:lnTo>
                  <a:pt x="123253" y="246506"/>
                </a:lnTo>
                <a:lnTo>
                  <a:pt x="171229" y="236821"/>
                </a:lnTo>
                <a:lnTo>
                  <a:pt x="210407" y="210407"/>
                </a:lnTo>
                <a:lnTo>
                  <a:pt x="236821" y="171229"/>
                </a:lnTo>
                <a:lnTo>
                  <a:pt x="246507" y="123253"/>
                </a:lnTo>
                <a:lnTo>
                  <a:pt x="236821" y="75277"/>
                </a:lnTo>
                <a:lnTo>
                  <a:pt x="210407" y="36099"/>
                </a:lnTo>
                <a:lnTo>
                  <a:pt x="171229" y="9685"/>
                </a:lnTo>
                <a:lnTo>
                  <a:pt x="123253" y="0"/>
                </a:lnTo>
                <a:close/>
              </a:path>
            </a:pathLst>
          </a:custGeom>
          <a:solidFill>
            <a:srgbClr val="050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object 1535"/>
          <p:cNvSpPr/>
          <p:nvPr/>
        </p:nvSpPr>
        <p:spPr>
          <a:xfrm>
            <a:off x="7512566" y="2819463"/>
            <a:ext cx="225073" cy="224853"/>
          </a:xfrm>
          <a:prstGeom prst="rect">
            <a:avLst/>
          </a:prstGeom>
          <a:blipFill>
            <a:blip r:embed="rId2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7518574" y="2825267"/>
            <a:ext cx="213010" cy="213334"/>
          </a:xfrm>
          <a:prstGeom prst="rect">
            <a:avLst/>
          </a:prstGeom>
          <a:blipFill>
            <a:blip r:embed="rId2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7553553" y="2860255"/>
            <a:ext cx="143116" cy="143129"/>
          </a:xfrm>
          <a:prstGeom prst="rect">
            <a:avLst/>
          </a:prstGeom>
          <a:blipFill>
            <a:blip r:embed="rId2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7554341" y="2861043"/>
            <a:ext cx="141541" cy="141554"/>
          </a:xfrm>
          <a:prstGeom prst="rect">
            <a:avLst/>
          </a:prstGeom>
          <a:blipFill>
            <a:blip r:embed="rId2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object 1539"/>
          <p:cNvSpPr/>
          <p:nvPr/>
        </p:nvSpPr>
        <p:spPr>
          <a:xfrm>
            <a:off x="7555115" y="2861830"/>
            <a:ext cx="139979" cy="139979"/>
          </a:xfrm>
          <a:prstGeom prst="rect">
            <a:avLst/>
          </a:prstGeom>
          <a:blipFill>
            <a:blip r:embed="rId2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object 1540"/>
          <p:cNvSpPr/>
          <p:nvPr/>
        </p:nvSpPr>
        <p:spPr>
          <a:xfrm>
            <a:off x="7614513" y="2875114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208" y="0"/>
                </a:lnTo>
              </a:path>
            </a:pathLst>
          </a:custGeom>
          <a:ln w="26847">
            <a:solidFill>
              <a:srgbClr val="323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object 1541"/>
          <p:cNvSpPr/>
          <p:nvPr/>
        </p:nvSpPr>
        <p:spPr>
          <a:xfrm>
            <a:off x="7614513" y="2988221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208" y="0"/>
                </a:lnTo>
              </a:path>
            </a:pathLst>
          </a:custGeom>
          <a:ln w="26847">
            <a:solidFill>
              <a:srgbClr val="323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object 1542"/>
          <p:cNvSpPr/>
          <p:nvPr/>
        </p:nvSpPr>
        <p:spPr>
          <a:xfrm>
            <a:off x="7555141" y="2931667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847" y="0"/>
                </a:lnTo>
              </a:path>
            </a:pathLst>
          </a:custGeom>
          <a:ln w="21209">
            <a:solidFill>
              <a:srgbClr val="323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object 1543"/>
          <p:cNvSpPr/>
          <p:nvPr/>
        </p:nvSpPr>
        <p:spPr>
          <a:xfrm>
            <a:off x="7668234" y="2931667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847" y="0"/>
                </a:lnTo>
              </a:path>
            </a:pathLst>
          </a:custGeom>
          <a:ln w="21209">
            <a:solidFill>
              <a:srgbClr val="3230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object 1544"/>
          <p:cNvSpPr/>
          <p:nvPr/>
        </p:nvSpPr>
        <p:spPr>
          <a:xfrm>
            <a:off x="5042876" y="2948903"/>
            <a:ext cx="215265" cy="154940"/>
          </a:xfrm>
          <a:custGeom>
            <a:avLst/>
            <a:gdLst/>
            <a:ahLst/>
            <a:cxnLst/>
            <a:rect l="l" t="t" r="r" b="b"/>
            <a:pathLst>
              <a:path w="215264" h="154939">
                <a:moveTo>
                  <a:pt x="72483" y="1889"/>
                </a:moveTo>
                <a:lnTo>
                  <a:pt x="198734" y="34223"/>
                </a:lnTo>
                <a:lnTo>
                  <a:pt x="215168" y="54759"/>
                </a:lnTo>
                <a:lnTo>
                  <a:pt x="215168" y="141500"/>
                </a:lnTo>
                <a:lnTo>
                  <a:pt x="215168" y="151254"/>
                </a:lnTo>
                <a:lnTo>
                  <a:pt x="210558" y="154848"/>
                </a:lnTo>
                <a:lnTo>
                  <a:pt x="200283" y="152283"/>
                </a:lnTo>
                <a:lnTo>
                  <a:pt x="10888" y="105064"/>
                </a:lnTo>
                <a:lnTo>
                  <a:pt x="4050" y="102538"/>
                </a:lnTo>
                <a:lnTo>
                  <a:pt x="438" y="98711"/>
                </a:lnTo>
                <a:lnTo>
                  <a:pt x="0" y="93441"/>
                </a:lnTo>
                <a:lnTo>
                  <a:pt x="2684" y="86586"/>
                </a:lnTo>
                <a:lnTo>
                  <a:pt x="44251" y="10106"/>
                </a:lnTo>
                <a:lnTo>
                  <a:pt x="48809" y="3916"/>
                </a:lnTo>
                <a:lnTo>
                  <a:pt x="54519" y="611"/>
                </a:lnTo>
                <a:lnTo>
                  <a:pt x="62153" y="0"/>
                </a:lnTo>
                <a:lnTo>
                  <a:pt x="72483" y="1889"/>
                </a:lnTo>
                <a:close/>
              </a:path>
            </a:pathLst>
          </a:custGeom>
          <a:ln w="5533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object 1545"/>
          <p:cNvSpPr/>
          <p:nvPr/>
        </p:nvSpPr>
        <p:spPr>
          <a:xfrm>
            <a:off x="4793034" y="2795281"/>
            <a:ext cx="358775" cy="307975"/>
          </a:xfrm>
          <a:custGeom>
            <a:avLst/>
            <a:gdLst/>
            <a:ahLst/>
            <a:cxnLst/>
            <a:rect l="l" t="t" r="r" b="b"/>
            <a:pathLst>
              <a:path w="358775" h="307975">
                <a:moveTo>
                  <a:pt x="0" y="249440"/>
                </a:moveTo>
                <a:lnTo>
                  <a:pt x="0" y="159105"/>
                </a:lnTo>
                <a:lnTo>
                  <a:pt x="0" y="148844"/>
                </a:lnTo>
                <a:lnTo>
                  <a:pt x="5651" y="145770"/>
                </a:lnTo>
                <a:lnTo>
                  <a:pt x="15405" y="148323"/>
                </a:lnTo>
                <a:lnTo>
                  <a:pt x="118567" y="174510"/>
                </a:lnTo>
                <a:lnTo>
                  <a:pt x="204279" y="16929"/>
                </a:lnTo>
                <a:lnTo>
                  <a:pt x="209337" y="9306"/>
                </a:lnTo>
                <a:lnTo>
                  <a:pt x="215118" y="4040"/>
                </a:lnTo>
                <a:lnTo>
                  <a:pt x="222538" y="986"/>
                </a:lnTo>
                <a:lnTo>
                  <a:pt x="232511" y="0"/>
                </a:lnTo>
                <a:lnTo>
                  <a:pt x="343369" y="0"/>
                </a:lnTo>
                <a:lnTo>
                  <a:pt x="352289" y="1635"/>
                </a:lnTo>
                <a:lnTo>
                  <a:pt x="357355" y="6157"/>
                </a:lnTo>
                <a:lnTo>
                  <a:pt x="358378" y="12992"/>
                </a:lnTo>
                <a:lnTo>
                  <a:pt x="355168" y="21564"/>
                </a:lnTo>
                <a:lnTo>
                  <a:pt x="208381" y="291020"/>
                </a:lnTo>
                <a:lnTo>
                  <a:pt x="201598" y="300416"/>
                </a:lnTo>
                <a:lnTo>
                  <a:pt x="193757" y="305773"/>
                </a:lnTo>
                <a:lnTo>
                  <a:pt x="183992" y="307474"/>
                </a:lnTo>
                <a:lnTo>
                  <a:pt x="171437" y="305904"/>
                </a:lnTo>
                <a:lnTo>
                  <a:pt x="13347" y="266382"/>
                </a:lnTo>
                <a:lnTo>
                  <a:pt x="3594" y="264325"/>
                </a:lnTo>
                <a:lnTo>
                  <a:pt x="0" y="259702"/>
                </a:lnTo>
                <a:lnTo>
                  <a:pt x="0" y="249440"/>
                </a:lnTo>
                <a:close/>
              </a:path>
            </a:pathLst>
          </a:custGeom>
          <a:ln w="5533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object 1546"/>
          <p:cNvSpPr/>
          <p:nvPr/>
        </p:nvSpPr>
        <p:spPr>
          <a:xfrm>
            <a:off x="4789440" y="3170985"/>
            <a:ext cx="472440" cy="102870"/>
          </a:xfrm>
          <a:custGeom>
            <a:avLst/>
            <a:gdLst/>
            <a:ahLst/>
            <a:cxnLst/>
            <a:rect l="l" t="t" r="r" b="b"/>
            <a:pathLst>
              <a:path w="472439" h="102870">
                <a:moveTo>
                  <a:pt x="0" y="87248"/>
                </a:moveTo>
                <a:lnTo>
                  <a:pt x="0" y="15392"/>
                </a:lnTo>
                <a:lnTo>
                  <a:pt x="0" y="5130"/>
                </a:lnTo>
                <a:lnTo>
                  <a:pt x="5130" y="0"/>
                </a:lnTo>
                <a:lnTo>
                  <a:pt x="15405" y="0"/>
                </a:lnTo>
                <a:lnTo>
                  <a:pt x="456806" y="0"/>
                </a:lnTo>
                <a:lnTo>
                  <a:pt x="467067" y="0"/>
                </a:lnTo>
                <a:lnTo>
                  <a:pt x="472198" y="5130"/>
                </a:lnTo>
                <a:lnTo>
                  <a:pt x="472198" y="15392"/>
                </a:lnTo>
                <a:lnTo>
                  <a:pt x="472198" y="87248"/>
                </a:lnTo>
                <a:lnTo>
                  <a:pt x="472198" y="97510"/>
                </a:lnTo>
                <a:lnTo>
                  <a:pt x="467067" y="102641"/>
                </a:lnTo>
                <a:lnTo>
                  <a:pt x="456806" y="102641"/>
                </a:lnTo>
                <a:lnTo>
                  <a:pt x="15405" y="102641"/>
                </a:lnTo>
                <a:lnTo>
                  <a:pt x="5130" y="102641"/>
                </a:lnTo>
                <a:lnTo>
                  <a:pt x="0" y="97510"/>
                </a:lnTo>
                <a:lnTo>
                  <a:pt x="0" y="87248"/>
                </a:lnTo>
                <a:close/>
              </a:path>
            </a:pathLst>
          </a:custGeom>
          <a:ln w="5533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object 1547"/>
          <p:cNvSpPr/>
          <p:nvPr/>
        </p:nvSpPr>
        <p:spPr>
          <a:xfrm>
            <a:off x="5663459" y="2792709"/>
            <a:ext cx="121920" cy="260985"/>
          </a:xfrm>
          <a:custGeom>
            <a:avLst/>
            <a:gdLst/>
            <a:ahLst/>
            <a:cxnLst/>
            <a:rect l="l" t="t" r="r" b="b"/>
            <a:pathLst>
              <a:path w="121920" h="260985">
                <a:moveTo>
                  <a:pt x="0" y="245338"/>
                </a:moveTo>
                <a:lnTo>
                  <a:pt x="0" y="15405"/>
                </a:lnTo>
                <a:lnTo>
                  <a:pt x="0" y="5143"/>
                </a:lnTo>
                <a:lnTo>
                  <a:pt x="5130" y="0"/>
                </a:lnTo>
                <a:lnTo>
                  <a:pt x="15392" y="0"/>
                </a:lnTo>
                <a:lnTo>
                  <a:pt x="106235" y="0"/>
                </a:lnTo>
                <a:lnTo>
                  <a:pt x="116497" y="0"/>
                </a:lnTo>
                <a:lnTo>
                  <a:pt x="121640" y="5143"/>
                </a:lnTo>
                <a:lnTo>
                  <a:pt x="121640" y="15405"/>
                </a:lnTo>
                <a:lnTo>
                  <a:pt x="121640" y="245338"/>
                </a:lnTo>
                <a:lnTo>
                  <a:pt x="121640" y="255612"/>
                </a:lnTo>
                <a:lnTo>
                  <a:pt x="116497" y="260730"/>
                </a:lnTo>
                <a:lnTo>
                  <a:pt x="106235" y="260730"/>
                </a:lnTo>
                <a:lnTo>
                  <a:pt x="15392" y="260730"/>
                </a:lnTo>
                <a:lnTo>
                  <a:pt x="5130" y="260730"/>
                </a:lnTo>
                <a:lnTo>
                  <a:pt x="0" y="255612"/>
                </a:lnTo>
                <a:lnTo>
                  <a:pt x="0" y="245338"/>
                </a:lnTo>
                <a:close/>
              </a:path>
            </a:pathLst>
          </a:custGeom>
          <a:ln w="5533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object 1548"/>
          <p:cNvSpPr/>
          <p:nvPr/>
        </p:nvSpPr>
        <p:spPr>
          <a:xfrm>
            <a:off x="5327277" y="3068845"/>
            <a:ext cx="460375" cy="205104"/>
          </a:xfrm>
          <a:custGeom>
            <a:avLst/>
            <a:gdLst/>
            <a:ahLst/>
            <a:cxnLst/>
            <a:rect l="l" t="t" r="r" b="b"/>
            <a:pathLst>
              <a:path w="460375" h="205104">
                <a:moveTo>
                  <a:pt x="460387" y="155003"/>
                </a:moveTo>
                <a:lnTo>
                  <a:pt x="460387" y="192989"/>
                </a:lnTo>
                <a:lnTo>
                  <a:pt x="460387" y="200685"/>
                </a:lnTo>
                <a:lnTo>
                  <a:pt x="456272" y="204787"/>
                </a:lnTo>
                <a:lnTo>
                  <a:pt x="448576" y="204787"/>
                </a:lnTo>
                <a:lnTo>
                  <a:pt x="15392" y="204787"/>
                </a:lnTo>
                <a:lnTo>
                  <a:pt x="5118" y="204787"/>
                </a:lnTo>
                <a:lnTo>
                  <a:pt x="0" y="199643"/>
                </a:lnTo>
                <a:lnTo>
                  <a:pt x="0" y="189395"/>
                </a:lnTo>
                <a:lnTo>
                  <a:pt x="0" y="91871"/>
                </a:lnTo>
                <a:lnTo>
                  <a:pt x="0" y="81610"/>
                </a:lnTo>
                <a:lnTo>
                  <a:pt x="5118" y="76479"/>
                </a:lnTo>
                <a:lnTo>
                  <a:pt x="15392" y="76479"/>
                </a:lnTo>
                <a:lnTo>
                  <a:pt x="336181" y="76479"/>
                </a:lnTo>
                <a:lnTo>
                  <a:pt x="336181" y="61594"/>
                </a:lnTo>
                <a:lnTo>
                  <a:pt x="11798" y="61594"/>
                </a:lnTo>
                <a:lnTo>
                  <a:pt x="4102" y="61594"/>
                </a:lnTo>
                <a:lnTo>
                  <a:pt x="0" y="57480"/>
                </a:lnTo>
                <a:lnTo>
                  <a:pt x="0" y="49783"/>
                </a:lnTo>
                <a:lnTo>
                  <a:pt x="0" y="11810"/>
                </a:lnTo>
                <a:lnTo>
                  <a:pt x="0" y="4102"/>
                </a:lnTo>
                <a:lnTo>
                  <a:pt x="4102" y="0"/>
                </a:lnTo>
                <a:lnTo>
                  <a:pt x="11798" y="0"/>
                </a:lnTo>
                <a:lnTo>
                  <a:pt x="442417" y="0"/>
                </a:lnTo>
                <a:lnTo>
                  <a:pt x="452678" y="0"/>
                </a:lnTo>
                <a:lnTo>
                  <a:pt x="457822" y="5130"/>
                </a:lnTo>
                <a:lnTo>
                  <a:pt x="457822" y="15392"/>
                </a:lnTo>
                <a:lnTo>
                  <a:pt x="457822" y="112915"/>
                </a:lnTo>
                <a:lnTo>
                  <a:pt x="457822" y="123177"/>
                </a:lnTo>
                <a:lnTo>
                  <a:pt x="452678" y="128308"/>
                </a:lnTo>
                <a:lnTo>
                  <a:pt x="442417" y="128308"/>
                </a:lnTo>
                <a:lnTo>
                  <a:pt x="121640" y="128308"/>
                </a:lnTo>
                <a:lnTo>
                  <a:pt x="121640" y="143192"/>
                </a:lnTo>
                <a:lnTo>
                  <a:pt x="448576" y="143192"/>
                </a:lnTo>
                <a:lnTo>
                  <a:pt x="456272" y="143192"/>
                </a:lnTo>
                <a:lnTo>
                  <a:pt x="460387" y="147307"/>
                </a:lnTo>
                <a:lnTo>
                  <a:pt x="460387" y="155003"/>
                </a:lnTo>
                <a:close/>
              </a:path>
            </a:pathLst>
          </a:custGeom>
          <a:ln w="5533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object 1549"/>
          <p:cNvSpPr/>
          <p:nvPr/>
        </p:nvSpPr>
        <p:spPr>
          <a:xfrm>
            <a:off x="5323163" y="2795275"/>
            <a:ext cx="309245" cy="249554"/>
          </a:xfrm>
          <a:custGeom>
            <a:avLst/>
            <a:gdLst/>
            <a:ahLst/>
            <a:cxnLst/>
            <a:rect l="l" t="t" r="r" b="b"/>
            <a:pathLst>
              <a:path w="309245" h="249555">
                <a:moveTo>
                  <a:pt x="0" y="234048"/>
                </a:moveTo>
                <a:lnTo>
                  <a:pt x="0" y="15405"/>
                </a:lnTo>
                <a:lnTo>
                  <a:pt x="0" y="5143"/>
                </a:lnTo>
                <a:lnTo>
                  <a:pt x="5130" y="0"/>
                </a:lnTo>
                <a:lnTo>
                  <a:pt x="15405" y="0"/>
                </a:lnTo>
                <a:lnTo>
                  <a:pt x="274599" y="0"/>
                </a:lnTo>
                <a:lnTo>
                  <a:pt x="283832" y="0"/>
                </a:lnTo>
                <a:lnTo>
                  <a:pt x="288442" y="4622"/>
                </a:lnTo>
                <a:lnTo>
                  <a:pt x="288442" y="13855"/>
                </a:lnTo>
                <a:lnTo>
                  <a:pt x="288442" y="55956"/>
                </a:lnTo>
                <a:lnTo>
                  <a:pt x="288442" y="65189"/>
                </a:lnTo>
                <a:lnTo>
                  <a:pt x="283832" y="69799"/>
                </a:lnTo>
                <a:lnTo>
                  <a:pt x="274599" y="69799"/>
                </a:lnTo>
                <a:lnTo>
                  <a:pt x="120624" y="69799"/>
                </a:lnTo>
                <a:lnTo>
                  <a:pt x="120624" y="93408"/>
                </a:lnTo>
                <a:lnTo>
                  <a:pt x="266890" y="93408"/>
                </a:lnTo>
                <a:lnTo>
                  <a:pt x="276136" y="93408"/>
                </a:lnTo>
                <a:lnTo>
                  <a:pt x="280758" y="98043"/>
                </a:lnTo>
                <a:lnTo>
                  <a:pt x="280758" y="107276"/>
                </a:lnTo>
                <a:lnTo>
                  <a:pt x="280758" y="141668"/>
                </a:lnTo>
                <a:lnTo>
                  <a:pt x="280758" y="150901"/>
                </a:lnTo>
                <a:lnTo>
                  <a:pt x="276136" y="155511"/>
                </a:lnTo>
                <a:lnTo>
                  <a:pt x="266890" y="155511"/>
                </a:lnTo>
                <a:lnTo>
                  <a:pt x="120624" y="155511"/>
                </a:lnTo>
                <a:lnTo>
                  <a:pt x="120624" y="179641"/>
                </a:lnTo>
                <a:lnTo>
                  <a:pt x="294106" y="179641"/>
                </a:lnTo>
                <a:lnTo>
                  <a:pt x="303860" y="179641"/>
                </a:lnTo>
                <a:lnTo>
                  <a:pt x="308978" y="184772"/>
                </a:lnTo>
                <a:lnTo>
                  <a:pt x="308978" y="194525"/>
                </a:lnTo>
                <a:lnTo>
                  <a:pt x="308978" y="234556"/>
                </a:lnTo>
                <a:lnTo>
                  <a:pt x="308978" y="244817"/>
                </a:lnTo>
                <a:lnTo>
                  <a:pt x="303339" y="249453"/>
                </a:lnTo>
                <a:lnTo>
                  <a:pt x="294106" y="249453"/>
                </a:lnTo>
                <a:lnTo>
                  <a:pt x="15405" y="249453"/>
                </a:lnTo>
                <a:lnTo>
                  <a:pt x="5130" y="249453"/>
                </a:lnTo>
                <a:lnTo>
                  <a:pt x="0" y="244309"/>
                </a:lnTo>
                <a:lnTo>
                  <a:pt x="0" y="234048"/>
                </a:lnTo>
                <a:close/>
              </a:path>
            </a:pathLst>
          </a:custGeom>
          <a:ln w="5533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object 1550"/>
          <p:cNvSpPr/>
          <p:nvPr/>
        </p:nvSpPr>
        <p:spPr>
          <a:xfrm>
            <a:off x="6100057" y="2948903"/>
            <a:ext cx="215265" cy="154940"/>
          </a:xfrm>
          <a:custGeom>
            <a:avLst/>
            <a:gdLst/>
            <a:ahLst/>
            <a:cxnLst/>
            <a:rect l="l" t="t" r="r" b="b"/>
            <a:pathLst>
              <a:path w="215264" h="154939">
                <a:moveTo>
                  <a:pt x="72483" y="1889"/>
                </a:moveTo>
                <a:lnTo>
                  <a:pt x="198747" y="34223"/>
                </a:lnTo>
                <a:lnTo>
                  <a:pt x="215168" y="54759"/>
                </a:lnTo>
                <a:lnTo>
                  <a:pt x="215168" y="141500"/>
                </a:lnTo>
                <a:lnTo>
                  <a:pt x="215168" y="151254"/>
                </a:lnTo>
                <a:lnTo>
                  <a:pt x="210558" y="154848"/>
                </a:lnTo>
                <a:lnTo>
                  <a:pt x="200283" y="152283"/>
                </a:lnTo>
                <a:lnTo>
                  <a:pt x="10888" y="105064"/>
                </a:lnTo>
                <a:lnTo>
                  <a:pt x="4050" y="102538"/>
                </a:lnTo>
                <a:lnTo>
                  <a:pt x="438" y="98711"/>
                </a:lnTo>
                <a:lnTo>
                  <a:pt x="0" y="93441"/>
                </a:lnTo>
                <a:lnTo>
                  <a:pt x="2684" y="86586"/>
                </a:lnTo>
                <a:lnTo>
                  <a:pt x="44251" y="10106"/>
                </a:lnTo>
                <a:lnTo>
                  <a:pt x="48809" y="3916"/>
                </a:lnTo>
                <a:lnTo>
                  <a:pt x="54519" y="611"/>
                </a:lnTo>
                <a:lnTo>
                  <a:pt x="62153" y="0"/>
                </a:lnTo>
                <a:lnTo>
                  <a:pt x="72483" y="1889"/>
                </a:lnTo>
                <a:close/>
              </a:path>
            </a:pathLst>
          </a:custGeom>
          <a:ln w="5533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5850215" y="2795281"/>
            <a:ext cx="358775" cy="307975"/>
          </a:xfrm>
          <a:custGeom>
            <a:avLst/>
            <a:gdLst/>
            <a:ahLst/>
            <a:cxnLst/>
            <a:rect l="l" t="t" r="r" b="b"/>
            <a:pathLst>
              <a:path w="358775" h="307975">
                <a:moveTo>
                  <a:pt x="0" y="249440"/>
                </a:moveTo>
                <a:lnTo>
                  <a:pt x="0" y="159105"/>
                </a:lnTo>
                <a:lnTo>
                  <a:pt x="0" y="148844"/>
                </a:lnTo>
                <a:lnTo>
                  <a:pt x="5651" y="145770"/>
                </a:lnTo>
                <a:lnTo>
                  <a:pt x="15405" y="148323"/>
                </a:lnTo>
                <a:lnTo>
                  <a:pt x="118567" y="174510"/>
                </a:lnTo>
                <a:lnTo>
                  <a:pt x="204279" y="16929"/>
                </a:lnTo>
                <a:lnTo>
                  <a:pt x="209337" y="9306"/>
                </a:lnTo>
                <a:lnTo>
                  <a:pt x="215118" y="4040"/>
                </a:lnTo>
                <a:lnTo>
                  <a:pt x="222538" y="986"/>
                </a:lnTo>
                <a:lnTo>
                  <a:pt x="232511" y="0"/>
                </a:lnTo>
                <a:lnTo>
                  <a:pt x="343369" y="0"/>
                </a:lnTo>
                <a:lnTo>
                  <a:pt x="352289" y="1635"/>
                </a:lnTo>
                <a:lnTo>
                  <a:pt x="357355" y="6157"/>
                </a:lnTo>
                <a:lnTo>
                  <a:pt x="358378" y="12992"/>
                </a:lnTo>
                <a:lnTo>
                  <a:pt x="355168" y="21564"/>
                </a:lnTo>
                <a:lnTo>
                  <a:pt x="208381" y="291020"/>
                </a:lnTo>
                <a:lnTo>
                  <a:pt x="201598" y="300416"/>
                </a:lnTo>
                <a:lnTo>
                  <a:pt x="193757" y="305773"/>
                </a:lnTo>
                <a:lnTo>
                  <a:pt x="183992" y="307474"/>
                </a:lnTo>
                <a:lnTo>
                  <a:pt x="171437" y="305904"/>
                </a:lnTo>
                <a:lnTo>
                  <a:pt x="13347" y="266382"/>
                </a:lnTo>
                <a:lnTo>
                  <a:pt x="3594" y="264325"/>
                </a:lnTo>
                <a:lnTo>
                  <a:pt x="0" y="259702"/>
                </a:lnTo>
                <a:lnTo>
                  <a:pt x="0" y="249440"/>
                </a:lnTo>
                <a:close/>
              </a:path>
            </a:pathLst>
          </a:custGeom>
          <a:ln w="5533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5846621" y="3170985"/>
            <a:ext cx="472440" cy="102870"/>
          </a:xfrm>
          <a:custGeom>
            <a:avLst/>
            <a:gdLst/>
            <a:ahLst/>
            <a:cxnLst/>
            <a:rect l="l" t="t" r="r" b="b"/>
            <a:pathLst>
              <a:path w="472439" h="102870">
                <a:moveTo>
                  <a:pt x="0" y="87248"/>
                </a:moveTo>
                <a:lnTo>
                  <a:pt x="0" y="15392"/>
                </a:lnTo>
                <a:lnTo>
                  <a:pt x="0" y="5130"/>
                </a:lnTo>
                <a:lnTo>
                  <a:pt x="5130" y="0"/>
                </a:lnTo>
                <a:lnTo>
                  <a:pt x="15405" y="0"/>
                </a:lnTo>
                <a:lnTo>
                  <a:pt x="456806" y="0"/>
                </a:lnTo>
                <a:lnTo>
                  <a:pt x="467067" y="0"/>
                </a:lnTo>
                <a:lnTo>
                  <a:pt x="472198" y="5130"/>
                </a:lnTo>
                <a:lnTo>
                  <a:pt x="472198" y="15392"/>
                </a:lnTo>
                <a:lnTo>
                  <a:pt x="472198" y="87248"/>
                </a:lnTo>
                <a:lnTo>
                  <a:pt x="472198" y="97510"/>
                </a:lnTo>
                <a:lnTo>
                  <a:pt x="467067" y="102641"/>
                </a:lnTo>
                <a:lnTo>
                  <a:pt x="456806" y="102641"/>
                </a:lnTo>
                <a:lnTo>
                  <a:pt x="15405" y="102641"/>
                </a:lnTo>
                <a:lnTo>
                  <a:pt x="5130" y="102641"/>
                </a:lnTo>
                <a:lnTo>
                  <a:pt x="0" y="97510"/>
                </a:lnTo>
                <a:lnTo>
                  <a:pt x="0" y="87248"/>
                </a:lnTo>
                <a:close/>
              </a:path>
            </a:pathLst>
          </a:custGeom>
          <a:ln w="5533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6380353" y="2797849"/>
            <a:ext cx="463550" cy="304800"/>
          </a:xfrm>
          <a:custGeom>
            <a:avLst/>
            <a:gdLst/>
            <a:ahLst/>
            <a:cxnLst/>
            <a:rect l="l" t="t" r="r" b="b"/>
            <a:pathLst>
              <a:path w="463550" h="304800">
                <a:moveTo>
                  <a:pt x="0" y="288963"/>
                </a:moveTo>
                <a:lnTo>
                  <a:pt x="0" y="15392"/>
                </a:lnTo>
                <a:lnTo>
                  <a:pt x="0" y="5130"/>
                </a:lnTo>
                <a:lnTo>
                  <a:pt x="5130" y="0"/>
                </a:lnTo>
                <a:lnTo>
                  <a:pt x="15392" y="0"/>
                </a:lnTo>
                <a:lnTo>
                  <a:pt x="447040" y="0"/>
                </a:lnTo>
                <a:lnTo>
                  <a:pt x="456285" y="0"/>
                </a:lnTo>
                <a:lnTo>
                  <a:pt x="460895" y="4622"/>
                </a:lnTo>
                <a:lnTo>
                  <a:pt x="460895" y="13855"/>
                </a:lnTo>
                <a:lnTo>
                  <a:pt x="460895" y="68770"/>
                </a:lnTo>
                <a:lnTo>
                  <a:pt x="460895" y="78003"/>
                </a:lnTo>
                <a:lnTo>
                  <a:pt x="456285" y="82638"/>
                </a:lnTo>
                <a:lnTo>
                  <a:pt x="447040" y="82638"/>
                </a:lnTo>
                <a:lnTo>
                  <a:pt x="126771" y="82638"/>
                </a:lnTo>
                <a:lnTo>
                  <a:pt x="126771" y="112902"/>
                </a:lnTo>
                <a:lnTo>
                  <a:pt x="431647" y="112902"/>
                </a:lnTo>
                <a:lnTo>
                  <a:pt x="440880" y="112902"/>
                </a:lnTo>
                <a:lnTo>
                  <a:pt x="445516" y="117538"/>
                </a:lnTo>
                <a:lnTo>
                  <a:pt x="445516" y="126771"/>
                </a:lnTo>
                <a:lnTo>
                  <a:pt x="445516" y="173989"/>
                </a:lnTo>
                <a:lnTo>
                  <a:pt x="445516" y="183235"/>
                </a:lnTo>
                <a:lnTo>
                  <a:pt x="440880" y="187845"/>
                </a:lnTo>
                <a:lnTo>
                  <a:pt x="431647" y="187845"/>
                </a:lnTo>
                <a:lnTo>
                  <a:pt x="126771" y="187845"/>
                </a:lnTo>
                <a:lnTo>
                  <a:pt x="126771" y="221729"/>
                </a:lnTo>
                <a:lnTo>
                  <a:pt x="448576" y="221729"/>
                </a:lnTo>
                <a:lnTo>
                  <a:pt x="458343" y="221729"/>
                </a:lnTo>
                <a:lnTo>
                  <a:pt x="463473" y="227368"/>
                </a:lnTo>
                <a:lnTo>
                  <a:pt x="463473" y="237121"/>
                </a:lnTo>
                <a:lnTo>
                  <a:pt x="463473" y="289979"/>
                </a:lnTo>
                <a:lnTo>
                  <a:pt x="463473" y="300253"/>
                </a:lnTo>
                <a:lnTo>
                  <a:pt x="457822" y="304355"/>
                </a:lnTo>
                <a:lnTo>
                  <a:pt x="448576" y="304355"/>
                </a:lnTo>
                <a:lnTo>
                  <a:pt x="15392" y="304355"/>
                </a:lnTo>
                <a:lnTo>
                  <a:pt x="5130" y="304355"/>
                </a:lnTo>
                <a:lnTo>
                  <a:pt x="0" y="299224"/>
                </a:lnTo>
                <a:lnTo>
                  <a:pt x="0" y="288963"/>
                </a:lnTo>
                <a:close/>
              </a:path>
            </a:pathLst>
          </a:custGeom>
          <a:ln w="5533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6375222" y="3121711"/>
            <a:ext cx="472440" cy="152400"/>
          </a:xfrm>
          <a:custGeom>
            <a:avLst/>
            <a:gdLst/>
            <a:ahLst/>
            <a:cxnLst/>
            <a:rect l="l" t="t" r="r" b="b"/>
            <a:pathLst>
              <a:path w="472440" h="152400">
                <a:moveTo>
                  <a:pt x="472186" y="74930"/>
                </a:moveTo>
                <a:lnTo>
                  <a:pt x="472186" y="136525"/>
                </a:lnTo>
                <a:lnTo>
                  <a:pt x="472186" y="146786"/>
                </a:lnTo>
                <a:lnTo>
                  <a:pt x="467067" y="151917"/>
                </a:lnTo>
                <a:lnTo>
                  <a:pt x="456793" y="151917"/>
                </a:lnTo>
                <a:lnTo>
                  <a:pt x="15392" y="151917"/>
                </a:lnTo>
                <a:lnTo>
                  <a:pt x="5130" y="151917"/>
                </a:lnTo>
                <a:lnTo>
                  <a:pt x="0" y="146786"/>
                </a:lnTo>
                <a:lnTo>
                  <a:pt x="0" y="136525"/>
                </a:lnTo>
                <a:lnTo>
                  <a:pt x="0" y="74930"/>
                </a:lnTo>
                <a:lnTo>
                  <a:pt x="0" y="64668"/>
                </a:lnTo>
                <a:lnTo>
                  <a:pt x="5130" y="59537"/>
                </a:lnTo>
                <a:lnTo>
                  <a:pt x="15392" y="59537"/>
                </a:lnTo>
                <a:lnTo>
                  <a:pt x="175018" y="59537"/>
                </a:lnTo>
                <a:lnTo>
                  <a:pt x="175018" y="15392"/>
                </a:lnTo>
                <a:lnTo>
                  <a:pt x="175018" y="5130"/>
                </a:lnTo>
                <a:lnTo>
                  <a:pt x="180149" y="0"/>
                </a:lnTo>
                <a:lnTo>
                  <a:pt x="190411" y="0"/>
                </a:lnTo>
                <a:lnTo>
                  <a:pt x="281774" y="0"/>
                </a:lnTo>
                <a:lnTo>
                  <a:pt x="292049" y="0"/>
                </a:lnTo>
                <a:lnTo>
                  <a:pt x="297167" y="5130"/>
                </a:lnTo>
                <a:lnTo>
                  <a:pt x="297167" y="15392"/>
                </a:lnTo>
                <a:lnTo>
                  <a:pt x="297167" y="59537"/>
                </a:lnTo>
                <a:lnTo>
                  <a:pt x="456793" y="59537"/>
                </a:lnTo>
                <a:lnTo>
                  <a:pt x="467067" y="59537"/>
                </a:lnTo>
                <a:lnTo>
                  <a:pt x="472186" y="64668"/>
                </a:lnTo>
                <a:lnTo>
                  <a:pt x="472186" y="74930"/>
                </a:lnTo>
                <a:close/>
              </a:path>
            </a:pathLst>
          </a:custGeom>
          <a:ln w="5533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7249231" y="2792714"/>
            <a:ext cx="121920" cy="483234"/>
          </a:xfrm>
          <a:custGeom>
            <a:avLst/>
            <a:gdLst/>
            <a:ahLst/>
            <a:cxnLst/>
            <a:rect l="l" t="t" r="r" b="b"/>
            <a:pathLst>
              <a:path w="121920" h="483235">
                <a:moveTo>
                  <a:pt x="0" y="467575"/>
                </a:moveTo>
                <a:lnTo>
                  <a:pt x="0" y="15392"/>
                </a:lnTo>
                <a:lnTo>
                  <a:pt x="0" y="5130"/>
                </a:lnTo>
                <a:lnTo>
                  <a:pt x="5130" y="0"/>
                </a:lnTo>
                <a:lnTo>
                  <a:pt x="15392" y="0"/>
                </a:lnTo>
                <a:lnTo>
                  <a:pt x="106235" y="0"/>
                </a:lnTo>
                <a:lnTo>
                  <a:pt x="116509" y="0"/>
                </a:lnTo>
                <a:lnTo>
                  <a:pt x="121640" y="5130"/>
                </a:lnTo>
                <a:lnTo>
                  <a:pt x="121640" y="15392"/>
                </a:lnTo>
                <a:lnTo>
                  <a:pt x="121640" y="467575"/>
                </a:lnTo>
                <a:lnTo>
                  <a:pt x="121640" y="477837"/>
                </a:lnTo>
                <a:lnTo>
                  <a:pt x="116509" y="482968"/>
                </a:lnTo>
                <a:lnTo>
                  <a:pt x="106235" y="482968"/>
                </a:lnTo>
                <a:lnTo>
                  <a:pt x="15392" y="482968"/>
                </a:lnTo>
                <a:lnTo>
                  <a:pt x="5130" y="482968"/>
                </a:lnTo>
                <a:lnTo>
                  <a:pt x="0" y="477837"/>
                </a:lnTo>
                <a:lnTo>
                  <a:pt x="0" y="467575"/>
                </a:lnTo>
                <a:close/>
              </a:path>
            </a:pathLst>
          </a:custGeom>
          <a:ln w="5533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6908947" y="2797845"/>
            <a:ext cx="304165" cy="476884"/>
          </a:xfrm>
          <a:custGeom>
            <a:avLst/>
            <a:gdLst/>
            <a:ahLst/>
            <a:cxnLst/>
            <a:rect l="l" t="t" r="r" b="b"/>
            <a:pathLst>
              <a:path w="304165" h="476885">
                <a:moveTo>
                  <a:pt x="303847" y="354660"/>
                </a:moveTo>
                <a:lnTo>
                  <a:pt x="303847" y="428053"/>
                </a:lnTo>
                <a:lnTo>
                  <a:pt x="303847" y="438835"/>
                </a:lnTo>
                <a:lnTo>
                  <a:pt x="299745" y="442937"/>
                </a:lnTo>
                <a:lnTo>
                  <a:pt x="288963" y="443966"/>
                </a:lnTo>
                <a:lnTo>
                  <a:pt x="15392" y="475780"/>
                </a:lnTo>
                <a:lnTo>
                  <a:pt x="5118" y="476821"/>
                </a:lnTo>
                <a:lnTo>
                  <a:pt x="0" y="470649"/>
                </a:lnTo>
                <a:lnTo>
                  <a:pt x="0" y="460400"/>
                </a:lnTo>
                <a:lnTo>
                  <a:pt x="0" y="190423"/>
                </a:lnTo>
                <a:lnTo>
                  <a:pt x="0" y="180149"/>
                </a:lnTo>
                <a:lnTo>
                  <a:pt x="5118" y="175018"/>
                </a:lnTo>
                <a:lnTo>
                  <a:pt x="15392" y="175018"/>
                </a:lnTo>
                <a:lnTo>
                  <a:pt x="167830" y="175018"/>
                </a:lnTo>
                <a:lnTo>
                  <a:pt x="167830" y="95465"/>
                </a:lnTo>
                <a:lnTo>
                  <a:pt x="15392" y="95465"/>
                </a:lnTo>
                <a:lnTo>
                  <a:pt x="5118" y="95465"/>
                </a:lnTo>
                <a:lnTo>
                  <a:pt x="0" y="90335"/>
                </a:lnTo>
                <a:lnTo>
                  <a:pt x="0" y="80060"/>
                </a:lnTo>
                <a:lnTo>
                  <a:pt x="0" y="15405"/>
                </a:lnTo>
                <a:lnTo>
                  <a:pt x="0" y="5130"/>
                </a:lnTo>
                <a:lnTo>
                  <a:pt x="5118" y="0"/>
                </a:lnTo>
                <a:lnTo>
                  <a:pt x="15392" y="0"/>
                </a:lnTo>
                <a:lnTo>
                  <a:pt x="267906" y="0"/>
                </a:lnTo>
                <a:lnTo>
                  <a:pt x="278180" y="0"/>
                </a:lnTo>
                <a:lnTo>
                  <a:pt x="283311" y="5130"/>
                </a:lnTo>
                <a:lnTo>
                  <a:pt x="283311" y="15405"/>
                </a:lnTo>
                <a:lnTo>
                  <a:pt x="283311" y="249961"/>
                </a:lnTo>
                <a:lnTo>
                  <a:pt x="283311" y="260223"/>
                </a:lnTo>
                <a:lnTo>
                  <a:pt x="278180" y="265353"/>
                </a:lnTo>
                <a:lnTo>
                  <a:pt x="267906" y="265353"/>
                </a:lnTo>
                <a:lnTo>
                  <a:pt x="114960" y="265353"/>
                </a:lnTo>
                <a:lnTo>
                  <a:pt x="114960" y="362356"/>
                </a:lnTo>
                <a:lnTo>
                  <a:pt x="288963" y="341833"/>
                </a:lnTo>
                <a:lnTo>
                  <a:pt x="299224" y="340804"/>
                </a:lnTo>
                <a:lnTo>
                  <a:pt x="303847" y="345427"/>
                </a:lnTo>
                <a:lnTo>
                  <a:pt x="303847" y="354660"/>
                </a:lnTo>
                <a:close/>
              </a:path>
            </a:pathLst>
          </a:custGeom>
          <a:ln w="5533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4789440" y="2795268"/>
            <a:ext cx="472440" cy="478790"/>
          </a:xfrm>
          <a:custGeom>
            <a:avLst/>
            <a:gdLst/>
            <a:ahLst/>
            <a:cxnLst/>
            <a:rect l="l" t="t" r="r" b="b"/>
            <a:pathLst>
              <a:path w="472439" h="478789">
                <a:moveTo>
                  <a:pt x="315590" y="153627"/>
                </a:moveTo>
                <a:lnTo>
                  <a:pt x="256120" y="240207"/>
                </a:lnTo>
                <a:lnTo>
                  <a:pt x="253436" y="247068"/>
                </a:lnTo>
                <a:lnTo>
                  <a:pt x="253874" y="252336"/>
                </a:lnTo>
                <a:lnTo>
                  <a:pt x="257487" y="256156"/>
                </a:lnTo>
                <a:lnTo>
                  <a:pt x="264325" y="258673"/>
                </a:lnTo>
                <a:lnTo>
                  <a:pt x="463994" y="308470"/>
                </a:lnTo>
                <a:lnTo>
                  <a:pt x="468604" y="304876"/>
                </a:lnTo>
                <a:lnTo>
                  <a:pt x="468604" y="208394"/>
                </a:lnTo>
                <a:lnTo>
                  <a:pt x="467770" y="200629"/>
                </a:lnTo>
                <a:lnTo>
                  <a:pt x="325920" y="155524"/>
                </a:lnTo>
                <a:lnTo>
                  <a:pt x="315590" y="153627"/>
                </a:lnTo>
                <a:close/>
              </a:path>
              <a:path w="472439" h="478789">
                <a:moveTo>
                  <a:pt x="9245" y="145770"/>
                </a:moveTo>
                <a:lnTo>
                  <a:pt x="3594" y="148843"/>
                </a:lnTo>
                <a:lnTo>
                  <a:pt x="3594" y="259714"/>
                </a:lnTo>
                <a:lnTo>
                  <a:pt x="7188" y="264337"/>
                </a:lnTo>
                <a:lnTo>
                  <a:pt x="16941" y="266382"/>
                </a:lnTo>
                <a:lnTo>
                  <a:pt x="175031" y="305904"/>
                </a:lnTo>
                <a:lnTo>
                  <a:pt x="211975" y="291020"/>
                </a:lnTo>
                <a:lnTo>
                  <a:pt x="275441" y="174510"/>
                </a:lnTo>
                <a:lnTo>
                  <a:pt x="122161" y="174510"/>
                </a:lnTo>
                <a:lnTo>
                  <a:pt x="9245" y="145770"/>
                </a:lnTo>
                <a:close/>
              </a:path>
              <a:path w="472439" h="478789">
                <a:moveTo>
                  <a:pt x="346964" y="0"/>
                </a:moveTo>
                <a:lnTo>
                  <a:pt x="236105" y="0"/>
                </a:lnTo>
                <a:lnTo>
                  <a:pt x="226133" y="986"/>
                </a:lnTo>
                <a:lnTo>
                  <a:pt x="218713" y="4041"/>
                </a:lnTo>
                <a:lnTo>
                  <a:pt x="212931" y="9311"/>
                </a:lnTo>
                <a:lnTo>
                  <a:pt x="207873" y="16941"/>
                </a:lnTo>
                <a:lnTo>
                  <a:pt x="122161" y="174510"/>
                </a:lnTo>
                <a:lnTo>
                  <a:pt x="275441" y="174510"/>
                </a:lnTo>
                <a:lnTo>
                  <a:pt x="358762" y="21551"/>
                </a:lnTo>
                <a:lnTo>
                  <a:pt x="361973" y="12992"/>
                </a:lnTo>
                <a:lnTo>
                  <a:pt x="360949" y="6161"/>
                </a:lnTo>
                <a:lnTo>
                  <a:pt x="355883" y="1636"/>
                </a:lnTo>
                <a:lnTo>
                  <a:pt x="346964" y="0"/>
                </a:lnTo>
                <a:close/>
              </a:path>
              <a:path w="472439" h="478789">
                <a:moveTo>
                  <a:pt x="467067" y="375704"/>
                </a:moveTo>
                <a:lnTo>
                  <a:pt x="5130" y="375704"/>
                </a:lnTo>
                <a:lnTo>
                  <a:pt x="0" y="380834"/>
                </a:lnTo>
                <a:lnTo>
                  <a:pt x="0" y="473227"/>
                </a:lnTo>
                <a:lnTo>
                  <a:pt x="5130" y="478358"/>
                </a:lnTo>
                <a:lnTo>
                  <a:pt x="467067" y="478358"/>
                </a:lnTo>
                <a:lnTo>
                  <a:pt x="472198" y="473227"/>
                </a:lnTo>
                <a:lnTo>
                  <a:pt x="472198" y="380834"/>
                </a:lnTo>
                <a:lnTo>
                  <a:pt x="467067" y="3757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5323163" y="2792702"/>
            <a:ext cx="464820" cy="481330"/>
          </a:xfrm>
          <a:custGeom>
            <a:avLst/>
            <a:gdLst/>
            <a:ahLst/>
            <a:cxnLst/>
            <a:rect l="l" t="t" r="r" b="b"/>
            <a:pathLst>
              <a:path w="464820" h="481329">
                <a:moveTo>
                  <a:pt x="456793" y="0"/>
                </a:moveTo>
                <a:lnTo>
                  <a:pt x="345427" y="0"/>
                </a:lnTo>
                <a:lnTo>
                  <a:pt x="340296" y="5143"/>
                </a:lnTo>
                <a:lnTo>
                  <a:pt x="340296" y="255600"/>
                </a:lnTo>
                <a:lnTo>
                  <a:pt x="345427" y="260730"/>
                </a:lnTo>
                <a:lnTo>
                  <a:pt x="456793" y="260730"/>
                </a:lnTo>
                <a:lnTo>
                  <a:pt x="461937" y="255600"/>
                </a:lnTo>
                <a:lnTo>
                  <a:pt x="461937" y="5143"/>
                </a:lnTo>
                <a:lnTo>
                  <a:pt x="456793" y="0"/>
                </a:lnTo>
                <a:close/>
              </a:path>
              <a:path w="464820" h="481329">
                <a:moveTo>
                  <a:pt x="456793" y="276136"/>
                </a:moveTo>
                <a:lnTo>
                  <a:pt x="8216" y="276136"/>
                </a:lnTo>
                <a:lnTo>
                  <a:pt x="4114" y="280250"/>
                </a:lnTo>
                <a:lnTo>
                  <a:pt x="4114" y="333616"/>
                </a:lnTo>
                <a:lnTo>
                  <a:pt x="8216" y="337718"/>
                </a:lnTo>
                <a:lnTo>
                  <a:pt x="340296" y="337718"/>
                </a:lnTo>
                <a:lnTo>
                  <a:pt x="340296" y="352602"/>
                </a:lnTo>
                <a:lnTo>
                  <a:pt x="9232" y="352602"/>
                </a:lnTo>
                <a:lnTo>
                  <a:pt x="4114" y="357733"/>
                </a:lnTo>
                <a:lnTo>
                  <a:pt x="4114" y="475792"/>
                </a:lnTo>
                <a:lnTo>
                  <a:pt x="9232" y="480923"/>
                </a:lnTo>
                <a:lnTo>
                  <a:pt x="460387" y="480923"/>
                </a:lnTo>
                <a:lnTo>
                  <a:pt x="464502" y="476821"/>
                </a:lnTo>
                <a:lnTo>
                  <a:pt x="464502" y="423430"/>
                </a:lnTo>
                <a:lnTo>
                  <a:pt x="460387" y="419328"/>
                </a:lnTo>
                <a:lnTo>
                  <a:pt x="125755" y="419328"/>
                </a:lnTo>
                <a:lnTo>
                  <a:pt x="125755" y="404456"/>
                </a:lnTo>
                <a:lnTo>
                  <a:pt x="456793" y="404456"/>
                </a:lnTo>
                <a:lnTo>
                  <a:pt x="461937" y="399313"/>
                </a:lnTo>
                <a:lnTo>
                  <a:pt x="461937" y="281266"/>
                </a:lnTo>
                <a:lnTo>
                  <a:pt x="456793" y="276136"/>
                </a:lnTo>
                <a:close/>
              </a:path>
              <a:path w="464820" h="481329">
                <a:moveTo>
                  <a:pt x="283832" y="2565"/>
                </a:moveTo>
                <a:lnTo>
                  <a:pt x="5130" y="2565"/>
                </a:lnTo>
                <a:lnTo>
                  <a:pt x="0" y="7696"/>
                </a:lnTo>
                <a:lnTo>
                  <a:pt x="0" y="246875"/>
                </a:lnTo>
                <a:lnTo>
                  <a:pt x="5130" y="252006"/>
                </a:lnTo>
                <a:lnTo>
                  <a:pt x="303339" y="252006"/>
                </a:lnTo>
                <a:lnTo>
                  <a:pt x="308978" y="247395"/>
                </a:lnTo>
                <a:lnTo>
                  <a:pt x="308978" y="187350"/>
                </a:lnTo>
                <a:lnTo>
                  <a:pt x="303860" y="182206"/>
                </a:lnTo>
                <a:lnTo>
                  <a:pt x="120624" y="182206"/>
                </a:lnTo>
                <a:lnTo>
                  <a:pt x="120624" y="158089"/>
                </a:lnTo>
                <a:lnTo>
                  <a:pt x="276136" y="158089"/>
                </a:lnTo>
                <a:lnTo>
                  <a:pt x="280758" y="153466"/>
                </a:lnTo>
                <a:lnTo>
                  <a:pt x="280758" y="100596"/>
                </a:lnTo>
                <a:lnTo>
                  <a:pt x="276136" y="95986"/>
                </a:lnTo>
                <a:lnTo>
                  <a:pt x="120624" y="95986"/>
                </a:lnTo>
                <a:lnTo>
                  <a:pt x="120624" y="72377"/>
                </a:lnTo>
                <a:lnTo>
                  <a:pt x="283832" y="72377"/>
                </a:lnTo>
                <a:lnTo>
                  <a:pt x="288442" y="67754"/>
                </a:lnTo>
                <a:lnTo>
                  <a:pt x="288442" y="7188"/>
                </a:lnTo>
                <a:lnTo>
                  <a:pt x="283832" y="25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5846621" y="2795268"/>
            <a:ext cx="472440" cy="478790"/>
          </a:xfrm>
          <a:custGeom>
            <a:avLst/>
            <a:gdLst/>
            <a:ahLst/>
            <a:cxnLst/>
            <a:rect l="l" t="t" r="r" b="b"/>
            <a:pathLst>
              <a:path w="472439" h="478789">
                <a:moveTo>
                  <a:pt x="315590" y="153627"/>
                </a:moveTo>
                <a:lnTo>
                  <a:pt x="256120" y="240207"/>
                </a:lnTo>
                <a:lnTo>
                  <a:pt x="253436" y="247068"/>
                </a:lnTo>
                <a:lnTo>
                  <a:pt x="253874" y="252336"/>
                </a:lnTo>
                <a:lnTo>
                  <a:pt x="257487" y="256156"/>
                </a:lnTo>
                <a:lnTo>
                  <a:pt x="264325" y="258673"/>
                </a:lnTo>
                <a:lnTo>
                  <a:pt x="463994" y="308470"/>
                </a:lnTo>
                <a:lnTo>
                  <a:pt x="468604" y="304876"/>
                </a:lnTo>
                <a:lnTo>
                  <a:pt x="468604" y="208394"/>
                </a:lnTo>
                <a:lnTo>
                  <a:pt x="467771" y="200629"/>
                </a:lnTo>
                <a:lnTo>
                  <a:pt x="325920" y="155524"/>
                </a:lnTo>
                <a:lnTo>
                  <a:pt x="315590" y="153627"/>
                </a:lnTo>
                <a:close/>
              </a:path>
              <a:path w="472439" h="478789">
                <a:moveTo>
                  <a:pt x="9245" y="145770"/>
                </a:moveTo>
                <a:lnTo>
                  <a:pt x="3594" y="148843"/>
                </a:lnTo>
                <a:lnTo>
                  <a:pt x="3594" y="259714"/>
                </a:lnTo>
                <a:lnTo>
                  <a:pt x="7188" y="264337"/>
                </a:lnTo>
                <a:lnTo>
                  <a:pt x="16941" y="266382"/>
                </a:lnTo>
                <a:lnTo>
                  <a:pt x="175031" y="305904"/>
                </a:lnTo>
                <a:lnTo>
                  <a:pt x="211975" y="291020"/>
                </a:lnTo>
                <a:lnTo>
                  <a:pt x="275441" y="174510"/>
                </a:lnTo>
                <a:lnTo>
                  <a:pt x="122161" y="174510"/>
                </a:lnTo>
                <a:lnTo>
                  <a:pt x="9245" y="145770"/>
                </a:lnTo>
                <a:close/>
              </a:path>
              <a:path w="472439" h="478789">
                <a:moveTo>
                  <a:pt x="346964" y="0"/>
                </a:moveTo>
                <a:lnTo>
                  <a:pt x="236105" y="0"/>
                </a:lnTo>
                <a:lnTo>
                  <a:pt x="226133" y="986"/>
                </a:lnTo>
                <a:lnTo>
                  <a:pt x="218713" y="4041"/>
                </a:lnTo>
                <a:lnTo>
                  <a:pt x="212931" y="9311"/>
                </a:lnTo>
                <a:lnTo>
                  <a:pt x="207873" y="16941"/>
                </a:lnTo>
                <a:lnTo>
                  <a:pt x="122161" y="174510"/>
                </a:lnTo>
                <a:lnTo>
                  <a:pt x="275441" y="174510"/>
                </a:lnTo>
                <a:lnTo>
                  <a:pt x="358762" y="21551"/>
                </a:lnTo>
                <a:lnTo>
                  <a:pt x="361973" y="12992"/>
                </a:lnTo>
                <a:lnTo>
                  <a:pt x="360949" y="6161"/>
                </a:lnTo>
                <a:lnTo>
                  <a:pt x="355883" y="1636"/>
                </a:lnTo>
                <a:lnTo>
                  <a:pt x="346964" y="0"/>
                </a:lnTo>
                <a:close/>
              </a:path>
              <a:path w="472439" h="478789">
                <a:moveTo>
                  <a:pt x="467067" y="375704"/>
                </a:moveTo>
                <a:lnTo>
                  <a:pt x="5130" y="375704"/>
                </a:lnTo>
                <a:lnTo>
                  <a:pt x="0" y="380834"/>
                </a:lnTo>
                <a:lnTo>
                  <a:pt x="0" y="473227"/>
                </a:lnTo>
                <a:lnTo>
                  <a:pt x="5130" y="478358"/>
                </a:lnTo>
                <a:lnTo>
                  <a:pt x="467067" y="478358"/>
                </a:lnTo>
                <a:lnTo>
                  <a:pt x="472198" y="473227"/>
                </a:lnTo>
                <a:lnTo>
                  <a:pt x="472198" y="380834"/>
                </a:lnTo>
                <a:lnTo>
                  <a:pt x="467067" y="3757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6375222" y="2797845"/>
            <a:ext cx="472440" cy="476250"/>
          </a:xfrm>
          <a:custGeom>
            <a:avLst/>
            <a:gdLst/>
            <a:ahLst/>
            <a:cxnLst/>
            <a:rect l="l" t="t" r="r" b="b"/>
            <a:pathLst>
              <a:path w="472440" h="476250">
                <a:moveTo>
                  <a:pt x="461416" y="0"/>
                </a:moveTo>
                <a:lnTo>
                  <a:pt x="10261" y="0"/>
                </a:lnTo>
                <a:lnTo>
                  <a:pt x="5130" y="5130"/>
                </a:lnTo>
                <a:lnTo>
                  <a:pt x="5130" y="299224"/>
                </a:lnTo>
                <a:lnTo>
                  <a:pt x="10261" y="304355"/>
                </a:lnTo>
                <a:lnTo>
                  <a:pt x="462953" y="304355"/>
                </a:lnTo>
                <a:lnTo>
                  <a:pt x="468604" y="300253"/>
                </a:lnTo>
                <a:lnTo>
                  <a:pt x="468604" y="227368"/>
                </a:lnTo>
                <a:lnTo>
                  <a:pt x="463473" y="221716"/>
                </a:lnTo>
                <a:lnTo>
                  <a:pt x="131902" y="221716"/>
                </a:lnTo>
                <a:lnTo>
                  <a:pt x="131902" y="187845"/>
                </a:lnTo>
                <a:lnTo>
                  <a:pt x="446011" y="187845"/>
                </a:lnTo>
                <a:lnTo>
                  <a:pt x="450646" y="183222"/>
                </a:lnTo>
                <a:lnTo>
                  <a:pt x="450646" y="117525"/>
                </a:lnTo>
                <a:lnTo>
                  <a:pt x="446011" y="112915"/>
                </a:lnTo>
                <a:lnTo>
                  <a:pt x="131902" y="112915"/>
                </a:lnTo>
                <a:lnTo>
                  <a:pt x="131902" y="82626"/>
                </a:lnTo>
                <a:lnTo>
                  <a:pt x="461416" y="82626"/>
                </a:lnTo>
                <a:lnTo>
                  <a:pt x="466026" y="78016"/>
                </a:lnTo>
                <a:lnTo>
                  <a:pt x="466026" y="4610"/>
                </a:lnTo>
                <a:lnTo>
                  <a:pt x="461416" y="0"/>
                </a:lnTo>
                <a:close/>
              </a:path>
              <a:path w="472440" h="476250">
                <a:moveTo>
                  <a:pt x="467067" y="383387"/>
                </a:moveTo>
                <a:lnTo>
                  <a:pt x="5130" y="383387"/>
                </a:lnTo>
                <a:lnTo>
                  <a:pt x="0" y="388531"/>
                </a:lnTo>
                <a:lnTo>
                  <a:pt x="0" y="470649"/>
                </a:lnTo>
                <a:lnTo>
                  <a:pt x="5130" y="475780"/>
                </a:lnTo>
                <a:lnTo>
                  <a:pt x="467067" y="475780"/>
                </a:lnTo>
                <a:lnTo>
                  <a:pt x="472186" y="470649"/>
                </a:lnTo>
                <a:lnTo>
                  <a:pt x="472186" y="388531"/>
                </a:lnTo>
                <a:lnTo>
                  <a:pt x="467067" y="383387"/>
                </a:lnTo>
                <a:close/>
              </a:path>
              <a:path w="472440" h="476250">
                <a:moveTo>
                  <a:pt x="292049" y="323862"/>
                </a:moveTo>
                <a:lnTo>
                  <a:pt x="180149" y="323862"/>
                </a:lnTo>
                <a:lnTo>
                  <a:pt x="175018" y="328980"/>
                </a:lnTo>
                <a:lnTo>
                  <a:pt x="175018" y="383387"/>
                </a:lnTo>
                <a:lnTo>
                  <a:pt x="297167" y="383387"/>
                </a:lnTo>
                <a:lnTo>
                  <a:pt x="297167" y="328980"/>
                </a:lnTo>
                <a:lnTo>
                  <a:pt x="292049" y="323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6908947" y="2792698"/>
            <a:ext cx="462280" cy="483234"/>
          </a:xfrm>
          <a:custGeom>
            <a:avLst/>
            <a:gdLst/>
            <a:ahLst/>
            <a:cxnLst/>
            <a:rect l="l" t="t" r="r" b="b"/>
            <a:pathLst>
              <a:path w="462279" h="483235">
                <a:moveTo>
                  <a:pt x="456793" y="0"/>
                </a:moveTo>
                <a:lnTo>
                  <a:pt x="345414" y="0"/>
                </a:lnTo>
                <a:lnTo>
                  <a:pt x="340283" y="5143"/>
                </a:lnTo>
                <a:lnTo>
                  <a:pt x="340283" y="477850"/>
                </a:lnTo>
                <a:lnTo>
                  <a:pt x="345414" y="482981"/>
                </a:lnTo>
                <a:lnTo>
                  <a:pt x="456793" y="482981"/>
                </a:lnTo>
                <a:lnTo>
                  <a:pt x="461924" y="477850"/>
                </a:lnTo>
                <a:lnTo>
                  <a:pt x="461924" y="5143"/>
                </a:lnTo>
                <a:lnTo>
                  <a:pt x="456793" y="0"/>
                </a:lnTo>
                <a:close/>
              </a:path>
              <a:path w="462279" h="483235">
                <a:moveTo>
                  <a:pt x="278180" y="5143"/>
                </a:moveTo>
                <a:lnTo>
                  <a:pt x="5118" y="5143"/>
                </a:lnTo>
                <a:lnTo>
                  <a:pt x="0" y="10274"/>
                </a:lnTo>
                <a:lnTo>
                  <a:pt x="0" y="95478"/>
                </a:lnTo>
                <a:lnTo>
                  <a:pt x="5118" y="100596"/>
                </a:lnTo>
                <a:lnTo>
                  <a:pt x="167830" y="100596"/>
                </a:lnTo>
                <a:lnTo>
                  <a:pt x="167830" y="180162"/>
                </a:lnTo>
                <a:lnTo>
                  <a:pt x="5118" y="180162"/>
                </a:lnTo>
                <a:lnTo>
                  <a:pt x="0" y="185293"/>
                </a:lnTo>
                <a:lnTo>
                  <a:pt x="0" y="475792"/>
                </a:lnTo>
                <a:lnTo>
                  <a:pt x="5118" y="481952"/>
                </a:lnTo>
                <a:lnTo>
                  <a:pt x="15392" y="480936"/>
                </a:lnTo>
                <a:lnTo>
                  <a:pt x="288963" y="449097"/>
                </a:lnTo>
                <a:lnTo>
                  <a:pt x="299745" y="448081"/>
                </a:lnTo>
                <a:lnTo>
                  <a:pt x="303847" y="443979"/>
                </a:lnTo>
                <a:lnTo>
                  <a:pt x="303847" y="367499"/>
                </a:lnTo>
                <a:lnTo>
                  <a:pt x="114960" y="367499"/>
                </a:lnTo>
                <a:lnTo>
                  <a:pt x="114960" y="270484"/>
                </a:lnTo>
                <a:lnTo>
                  <a:pt x="278180" y="270484"/>
                </a:lnTo>
                <a:lnTo>
                  <a:pt x="283311" y="265353"/>
                </a:lnTo>
                <a:lnTo>
                  <a:pt x="283311" y="10274"/>
                </a:lnTo>
                <a:lnTo>
                  <a:pt x="278180" y="5143"/>
                </a:lnTo>
                <a:close/>
              </a:path>
              <a:path w="462279" h="483235">
                <a:moveTo>
                  <a:pt x="299224" y="345948"/>
                </a:moveTo>
                <a:lnTo>
                  <a:pt x="288963" y="346964"/>
                </a:lnTo>
                <a:lnTo>
                  <a:pt x="114960" y="367499"/>
                </a:lnTo>
                <a:lnTo>
                  <a:pt x="303847" y="367499"/>
                </a:lnTo>
                <a:lnTo>
                  <a:pt x="303847" y="350558"/>
                </a:lnTo>
                <a:lnTo>
                  <a:pt x="299224" y="3459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5384505" y="2530901"/>
            <a:ext cx="1393631" cy="173647"/>
          </a:xfrm>
          <a:prstGeom prst="rect">
            <a:avLst/>
          </a:prstGeom>
          <a:blipFill>
            <a:blip r:embed="rId2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13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741890"/>
            <a:ext cx="7680325" cy="1461135"/>
          </a:xfrm>
          <a:custGeom>
            <a:avLst/>
            <a:gdLst/>
            <a:ahLst/>
            <a:cxnLst/>
            <a:rect l="l" t="t" r="r" b="b"/>
            <a:pathLst>
              <a:path w="7680325" h="146113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80756"/>
                </a:lnTo>
                <a:lnTo>
                  <a:pt x="2812" y="1384817"/>
                </a:lnTo>
                <a:lnTo>
                  <a:pt x="22499" y="1438254"/>
                </a:lnTo>
                <a:lnTo>
                  <a:pt x="75936" y="1457941"/>
                </a:lnTo>
                <a:lnTo>
                  <a:pt x="179997" y="1460754"/>
                </a:lnTo>
                <a:lnTo>
                  <a:pt x="7499997" y="1460754"/>
                </a:lnTo>
                <a:lnTo>
                  <a:pt x="7604058" y="1457941"/>
                </a:lnTo>
                <a:lnTo>
                  <a:pt x="7657495" y="1438254"/>
                </a:lnTo>
                <a:lnTo>
                  <a:pt x="7677182" y="1384817"/>
                </a:lnTo>
                <a:lnTo>
                  <a:pt x="7679994" y="128075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741890"/>
            <a:ext cx="7680325" cy="1461135"/>
          </a:xfrm>
          <a:custGeom>
            <a:avLst/>
            <a:gdLst/>
            <a:ahLst/>
            <a:cxnLst/>
            <a:rect l="l" t="t" r="r" b="b"/>
            <a:pathLst>
              <a:path w="7680325" h="146113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80756"/>
                </a:lnTo>
                <a:lnTo>
                  <a:pt x="2812" y="1384817"/>
                </a:lnTo>
                <a:lnTo>
                  <a:pt x="22499" y="1438254"/>
                </a:lnTo>
                <a:lnTo>
                  <a:pt x="75936" y="1457941"/>
                </a:lnTo>
                <a:lnTo>
                  <a:pt x="179997" y="1460754"/>
                </a:lnTo>
                <a:lnTo>
                  <a:pt x="7499997" y="1460754"/>
                </a:lnTo>
                <a:lnTo>
                  <a:pt x="7604058" y="1457941"/>
                </a:lnTo>
                <a:lnTo>
                  <a:pt x="7657495" y="1438254"/>
                </a:lnTo>
                <a:lnTo>
                  <a:pt x="7677182" y="1384817"/>
                </a:lnTo>
                <a:lnTo>
                  <a:pt x="7679994" y="128075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57183" y="3027827"/>
            <a:ext cx="923124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29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79CCB10-C718-4BA5-AB94-42BA97D4DA82}"/>
              </a:ext>
            </a:extLst>
          </p:cNvPr>
          <p:cNvSpPr txBox="1"/>
          <p:nvPr/>
        </p:nvSpPr>
        <p:spPr>
          <a:xfrm>
            <a:off x="3962400" y="2845213"/>
            <a:ext cx="7310831" cy="1029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철판 위에는 대리석이나 타일과 같은 무늬를</a:t>
            </a:r>
            <a:endParaRPr lang="en-US" altLang="ko-KR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덧입힐 수 없다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92020F55-5517-4C55-BA93-D0A808BC90BC}"/>
              </a:ext>
            </a:extLst>
          </p:cNvPr>
          <p:cNvSpPr/>
          <p:nvPr/>
        </p:nvSpPr>
        <p:spPr>
          <a:xfrm>
            <a:off x="3740283" y="2067997"/>
            <a:ext cx="1496060" cy="396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75AE5C-F6DD-4F07-9E25-FA2D437BE277}"/>
              </a:ext>
            </a:extLst>
          </p:cNvPr>
          <p:cNvSpPr txBox="1"/>
          <p:nvPr/>
        </p:nvSpPr>
        <p:spPr>
          <a:xfrm>
            <a:off x="3862180" y="2067149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O, X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퀴즈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27862" y="2971800"/>
            <a:ext cx="422275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X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17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9803" y="2741890"/>
            <a:ext cx="7680325" cy="1461135"/>
          </a:xfrm>
          <a:custGeom>
            <a:avLst/>
            <a:gdLst/>
            <a:ahLst/>
            <a:cxnLst/>
            <a:rect l="l" t="t" r="r" b="b"/>
            <a:pathLst>
              <a:path w="7680325" h="146113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80756"/>
                </a:lnTo>
                <a:lnTo>
                  <a:pt x="2812" y="1384817"/>
                </a:lnTo>
                <a:lnTo>
                  <a:pt x="22499" y="1438254"/>
                </a:lnTo>
                <a:lnTo>
                  <a:pt x="75936" y="1457941"/>
                </a:lnTo>
                <a:lnTo>
                  <a:pt x="179997" y="1460754"/>
                </a:lnTo>
                <a:lnTo>
                  <a:pt x="7499997" y="1460754"/>
                </a:lnTo>
                <a:lnTo>
                  <a:pt x="7604058" y="1457941"/>
                </a:lnTo>
                <a:lnTo>
                  <a:pt x="7657495" y="1438254"/>
                </a:lnTo>
                <a:lnTo>
                  <a:pt x="7677182" y="1384817"/>
                </a:lnTo>
                <a:lnTo>
                  <a:pt x="7679994" y="128075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09803" y="2741890"/>
            <a:ext cx="7680325" cy="1461135"/>
          </a:xfrm>
          <a:custGeom>
            <a:avLst/>
            <a:gdLst/>
            <a:ahLst/>
            <a:cxnLst/>
            <a:rect l="l" t="t" r="r" b="b"/>
            <a:pathLst>
              <a:path w="7680325" h="146113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80756"/>
                </a:lnTo>
                <a:lnTo>
                  <a:pt x="2812" y="1384817"/>
                </a:lnTo>
                <a:lnTo>
                  <a:pt x="22499" y="1438254"/>
                </a:lnTo>
                <a:lnTo>
                  <a:pt x="75936" y="1457941"/>
                </a:lnTo>
                <a:lnTo>
                  <a:pt x="179997" y="1460754"/>
                </a:lnTo>
                <a:lnTo>
                  <a:pt x="7499997" y="1460754"/>
                </a:lnTo>
                <a:lnTo>
                  <a:pt x="7604058" y="1457941"/>
                </a:lnTo>
                <a:lnTo>
                  <a:pt x="7657495" y="1438254"/>
                </a:lnTo>
                <a:lnTo>
                  <a:pt x="7677182" y="1384817"/>
                </a:lnTo>
                <a:lnTo>
                  <a:pt x="7679994" y="128075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1100" y="3054757"/>
            <a:ext cx="5702500" cy="792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단단함의 대명사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강철.</a:t>
            </a: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온도가 몇도 이상이 되면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말랑말랑해질까요?</a:t>
            </a:r>
          </a:p>
        </p:txBody>
      </p:sp>
      <p:sp>
        <p:nvSpPr>
          <p:cNvPr id="5" name="object 5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630358" y="3027827"/>
            <a:ext cx="927031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30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6342579" y="2999258"/>
            <a:ext cx="2517805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</a:rPr>
              <a:t>1,100도</a:t>
            </a:r>
          </a:p>
        </p:txBody>
      </p:sp>
      <p:sp>
        <p:nvSpPr>
          <p:cNvPr id="30" name="object 30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18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9803" y="2984889"/>
            <a:ext cx="7680325" cy="996315"/>
          </a:xfrm>
          <a:custGeom>
            <a:avLst/>
            <a:gdLst/>
            <a:ahLst/>
            <a:cxnLst/>
            <a:rect l="l" t="t" r="r" b="b"/>
            <a:pathLst>
              <a:path w="7680325" h="996314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815759"/>
                </a:lnTo>
                <a:lnTo>
                  <a:pt x="2812" y="919819"/>
                </a:lnTo>
                <a:lnTo>
                  <a:pt x="22499" y="973256"/>
                </a:lnTo>
                <a:lnTo>
                  <a:pt x="75936" y="992943"/>
                </a:lnTo>
                <a:lnTo>
                  <a:pt x="179997" y="995756"/>
                </a:lnTo>
                <a:lnTo>
                  <a:pt x="7499997" y="995756"/>
                </a:lnTo>
                <a:lnTo>
                  <a:pt x="7604058" y="992943"/>
                </a:lnTo>
                <a:lnTo>
                  <a:pt x="7657495" y="973256"/>
                </a:lnTo>
                <a:lnTo>
                  <a:pt x="7677182" y="919819"/>
                </a:lnTo>
                <a:lnTo>
                  <a:pt x="7679994" y="815759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09803" y="2984889"/>
            <a:ext cx="7680325" cy="996315"/>
          </a:xfrm>
          <a:custGeom>
            <a:avLst/>
            <a:gdLst/>
            <a:ahLst/>
            <a:cxnLst/>
            <a:rect l="l" t="t" r="r" b="b"/>
            <a:pathLst>
              <a:path w="7680325" h="996314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815759"/>
                </a:lnTo>
                <a:lnTo>
                  <a:pt x="2812" y="919819"/>
                </a:lnTo>
                <a:lnTo>
                  <a:pt x="22499" y="973256"/>
                </a:lnTo>
                <a:lnTo>
                  <a:pt x="75936" y="992943"/>
                </a:lnTo>
                <a:lnTo>
                  <a:pt x="179997" y="995756"/>
                </a:lnTo>
                <a:lnTo>
                  <a:pt x="7499997" y="995756"/>
                </a:lnTo>
                <a:lnTo>
                  <a:pt x="7604058" y="992943"/>
                </a:lnTo>
                <a:lnTo>
                  <a:pt x="7657495" y="973256"/>
                </a:lnTo>
                <a:lnTo>
                  <a:pt x="7677182" y="919819"/>
                </a:lnTo>
                <a:lnTo>
                  <a:pt x="7679994" y="815759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1100" y="3270660"/>
            <a:ext cx="57025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철을 녹이면 성질이 변해 재활용 할 수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없다.</a:t>
            </a:r>
          </a:p>
        </p:txBody>
      </p:sp>
      <p:sp>
        <p:nvSpPr>
          <p:cNvPr id="5" name="object 5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637120" y="3027827"/>
            <a:ext cx="929129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31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91E483C9-481E-4799-AC39-EB27F1AE077B}"/>
              </a:ext>
            </a:extLst>
          </p:cNvPr>
          <p:cNvSpPr/>
          <p:nvPr/>
        </p:nvSpPr>
        <p:spPr>
          <a:xfrm>
            <a:off x="3740283" y="2321093"/>
            <a:ext cx="1496060" cy="396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E7963-843F-4522-9178-624077DE7C62}"/>
              </a:ext>
            </a:extLst>
          </p:cNvPr>
          <p:cNvSpPr txBox="1"/>
          <p:nvPr/>
        </p:nvSpPr>
        <p:spPr>
          <a:xfrm>
            <a:off x="3862180" y="2320245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O, X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퀴즈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27862" y="2971800"/>
            <a:ext cx="422275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X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27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6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3375" y="312559"/>
            <a:ext cx="11529060" cy="6214110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3375" y="312559"/>
            <a:ext cx="11529060" cy="6214110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8620" y="188795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2"/>
                </a:lnTo>
                <a:lnTo>
                  <a:pt x="37187" y="216749"/>
                </a:lnTo>
                <a:lnTo>
                  <a:pt x="77543" y="243958"/>
                </a:lnTo>
                <a:lnTo>
                  <a:pt x="126961" y="253936"/>
                </a:lnTo>
                <a:lnTo>
                  <a:pt x="176387" y="243958"/>
                </a:lnTo>
                <a:lnTo>
                  <a:pt x="216747" y="216749"/>
                </a:lnTo>
                <a:lnTo>
                  <a:pt x="243958" y="176392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8010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1781" y="36155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6315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1781" y="26998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8620" y="639878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8010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1781" y="657153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6315" y="6525754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1781" y="647997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39670" y="188795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74" y="0"/>
                </a:moveTo>
                <a:lnTo>
                  <a:pt x="77548" y="9979"/>
                </a:lnTo>
                <a:lnTo>
                  <a:pt x="37188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2"/>
                </a:lnTo>
                <a:lnTo>
                  <a:pt x="37188" y="216749"/>
                </a:lnTo>
                <a:lnTo>
                  <a:pt x="77548" y="243958"/>
                </a:lnTo>
                <a:lnTo>
                  <a:pt x="126974" y="253936"/>
                </a:lnTo>
                <a:lnTo>
                  <a:pt x="176392" y="243958"/>
                </a:lnTo>
                <a:lnTo>
                  <a:pt x="216749" y="216749"/>
                </a:lnTo>
                <a:lnTo>
                  <a:pt x="243958" y="176392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9" y="37193"/>
                </a:lnTo>
                <a:lnTo>
                  <a:pt x="176392" y="9979"/>
                </a:lnTo>
                <a:lnTo>
                  <a:pt x="126974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769060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842831" y="36155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797365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842831" y="26998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39670" y="639878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74" y="0"/>
                </a:moveTo>
                <a:lnTo>
                  <a:pt x="77548" y="9979"/>
                </a:lnTo>
                <a:lnTo>
                  <a:pt x="37188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8" y="216755"/>
                </a:lnTo>
                <a:lnTo>
                  <a:pt x="77548" y="243969"/>
                </a:lnTo>
                <a:lnTo>
                  <a:pt x="126974" y="253949"/>
                </a:lnTo>
                <a:lnTo>
                  <a:pt x="176392" y="243969"/>
                </a:lnTo>
                <a:lnTo>
                  <a:pt x="216749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9" y="37193"/>
                </a:lnTo>
                <a:lnTo>
                  <a:pt x="176392" y="9979"/>
                </a:lnTo>
                <a:lnTo>
                  <a:pt x="126974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69060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42831" y="657153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797365" y="6525754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42831" y="647997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07848" y="752487"/>
            <a:ext cx="10327005" cy="838200"/>
          </a:xfrm>
          <a:custGeom>
            <a:avLst/>
            <a:gdLst/>
            <a:ahLst/>
            <a:cxnLst/>
            <a:rect l="l" t="t" r="r" b="b"/>
            <a:pathLst>
              <a:path w="10327005" h="838200">
                <a:moveTo>
                  <a:pt x="10241610" y="0"/>
                </a:moveTo>
                <a:lnTo>
                  <a:pt x="84861" y="0"/>
                </a:lnTo>
                <a:lnTo>
                  <a:pt x="51911" y="6696"/>
                </a:lnTo>
                <a:lnTo>
                  <a:pt x="24928" y="24928"/>
                </a:lnTo>
                <a:lnTo>
                  <a:pt x="6696" y="51911"/>
                </a:lnTo>
                <a:lnTo>
                  <a:pt x="0" y="84861"/>
                </a:lnTo>
                <a:lnTo>
                  <a:pt x="0" y="753338"/>
                </a:lnTo>
                <a:lnTo>
                  <a:pt x="6696" y="786288"/>
                </a:lnTo>
                <a:lnTo>
                  <a:pt x="24928" y="813271"/>
                </a:lnTo>
                <a:lnTo>
                  <a:pt x="51911" y="831503"/>
                </a:lnTo>
                <a:lnTo>
                  <a:pt x="84861" y="838200"/>
                </a:lnTo>
                <a:lnTo>
                  <a:pt x="10241610" y="838200"/>
                </a:lnTo>
                <a:lnTo>
                  <a:pt x="10274559" y="831503"/>
                </a:lnTo>
                <a:lnTo>
                  <a:pt x="10301543" y="813271"/>
                </a:lnTo>
                <a:lnTo>
                  <a:pt x="10319775" y="786288"/>
                </a:lnTo>
                <a:lnTo>
                  <a:pt x="10326471" y="753338"/>
                </a:lnTo>
                <a:lnTo>
                  <a:pt x="10326471" y="84861"/>
                </a:lnTo>
                <a:lnTo>
                  <a:pt x="10319775" y="51911"/>
                </a:lnTo>
                <a:lnTo>
                  <a:pt x="10301543" y="24928"/>
                </a:lnTo>
                <a:lnTo>
                  <a:pt x="10274559" y="6696"/>
                </a:lnTo>
                <a:lnTo>
                  <a:pt x="102416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07848" y="752487"/>
            <a:ext cx="10327005" cy="838200"/>
          </a:xfrm>
          <a:custGeom>
            <a:avLst/>
            <a:gdLst/>
            <a:ahLst/>
            <a:cxnLst/>
            <a:rect l="l" t="t" r="r" b="b"/>
            <a:pathLst>
              <a:path w="10327005" h="838200">
                <a:moveTo>
                  <a:pt x="10241610" y="838200"/>
                </a:moveTo>
                <a:lnTo>
                  <a:pt x="84861" y="838200"/>
                </a:lnTo>
                <a:lnTo>
                  <a:pt x="51911" y="831503"/>
                </a:lnTo>
                <a:lnTo>
                  <a:pt x="24928" y="813271"/>
                </a:lnTo>
                <a:lnTo>
                  <a:pt x="6696" y="786288"/>
                </a:lnTo>
                <a:lnTo>
                  <a:pt x="0" y="753338"/>
                </a:lnTo>
                <a:lnTo>
                  <a:pt x="0" y="84861"/>
                </a:lnTo>
                <a:lnTo>
                  <a:pt x="6696" y="51911"/>
                </a:lnTo>
                <a:lnTo>
                  <a:pt x="24928" y="24928"/>
                </a:lnTo>
                <a:lnTo>
                  <a:pt x="51911" y="6696"/>
                </a:lnTo>
                <a:lnTo>
                  <a:pt x="84861" y="0"/>
                </a:lnTo>
                <a:lnTo>
                  <a:pt x="10241610" y="0"/>
                </a:lnTo>
                <a:lnTo>
                  <a:pt x="10274559" y="6696"/>
                </a:lnTo>
                <a:lnTo>
                  <a:pt x="10301543" y="24928"/>
                </a:lnTo>
                <a:lnTo>
                  <a:pt x="10319775" y="51911"/>
                </a:lnTo>
                <a:lnTo>
                  <a:pt x="10326471" y="84861"/>
                </a:lnTo>
                <a:lnTo>
                  <a:pt x="10326471" y="753338"/>
                </a:lnTo>
                <a:lnTo>
                  <a:pt x="10319775" y="786288"/>
                </a:lnTo>
                <a:lnTo>
                  <a:pt x="10301543" y="813271"/>
                </a:lnTo>
                <a:lnTo>
                  <a:pt x="10274559" y="831503"/>
                </a:lnTo>
                <a:lnTo>
                  <a:pt x="10241610" y="838200"/>
                </a:lnTo>
                <a:close/>
              </a:path>
            </a:pathLst>
          </a:custGeom>
          <a:ln w="998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4800600" y="832247"/>
            <a:ext cx="298537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345565" algn="l"/>
              </a:tabLst>
            </a:pPr>
            <a:r>
              <a:rPr sz="40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TIM</a:t>
            </a:r>
            <a:r>
              <a:rPr lang="en-US" sz="40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E</a:t>
            </a:r>
            <a:r>
              <a:rPr lang="ko-KR" altLang="en-US" sz="40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sz="40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OUT!</a:t>
            </a:r>
            <a:endParaRPr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517451" y="2816565"/>
            <a:ext cx="7083425" cy="5417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3885" marR="5080" indent="-591820" algn="ctr">
              <a:lnSpc>
                <a:spcPct val="134600"/>
              </a:lnSpc>
            </a:pPr>
            <a:r>
              <a:rPr lang="ko-KR" altLang="en-US" sz="3050" spc="1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게임을 마무리해 주세요</a:t>
            </a:r>
            <a:r>
              <a:rPr lang="en-US" altLang="ko-KR" sz="3050" spc="1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.</a:t>
            </a:r>
            <a:endParaRPr sz="305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741890"/>
            <a:ext cx="7680325" cy="1461135"/>
          </a:xfrm>
          <a:custGeom>
            <a:avLst/>
            <a:gdLst/>
            <a:ahLst/>
            <a:cxnLst/>
            <a:rect l="l" t="t" r="r" b="b"/>
            <a:pathLst>
              <a:path w="7680325" h="146113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80756"/>
                </a:lnTo>
                <a:lnTo>
                  <a:pt x="2812" y="1384817"/>
                </a:lnTo>
                <a:lnTo>
                  <a:pt x="22499" y="1438254"/>
                </a:lnTo>
                <a:lnTo>
                  <a:pt x="75936" y="1457941"/>
                </a:lnTo>
                <a:lnTo>
                  <a:pt x="179997" y="1460754"/>
                </a:lnTo>
                <a:lnTo>
                  <a:pt x="7499997" y="1460754"/>
                </a:lnTo>
                <a:lnTo>
                  <a:pt x="7604058" y="1457941"/>
                </a:lnTo>
                <a:lnTo>
                  <a:pt x="7657495" y="1438254"/>
                </a:lnTo>
                <a:lnTo>
                  <a:pt x="7677182" y="1384817"/>
                </a:lnTo>
                <a:lnTo>
                  <a:pt x="7679994" y="128075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741890"/>
            <a:ext cx="7680325" cy="1461135"/>
          </a:xfrm>
          <a:custGeom>
            <a:avLst/>
            <a:gdLst/>
            <a:ahLst/>
            <a:cxnLst/>
            <a:rect l="l" t="t" r="r" b="b"/>
            <a:pathLst>
              <a:path w="7680325" h="146113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80756"/>
                </a:lnTo>
                <a:lnTo>
                  <a:pt x="2812" y="1384817"/>
                </a:lnTo>
                <a:lnTo>
                  <a:pt x="22499" y="1438254"/>
                </a:lnTo>
                <a:lnTo>
                  <a:pt x="75936" y="1457941"/>
                </a:lnTo>
                <a:lnTo>
                  <a:pt x="179997" y="1460754"/>
                </a:lnTo>
                <a:lnTo>
                  <a:pt x="7499997" y="1460754"/>
                </a:lnTo>
                <a:lnTo>
                  <a:pt x="7604058" y="1457941"/>
                </a:lnTo>
                <a:lnTo>
                  <a:pt x="7657495" y="1438254"/>
                </a:lnTo>
                <a:lnTo>
                  <a:pt x="7677182" y="1384817"/>
                </a:lnTo>
                <a:lnTo>
                  <a:pt x="7679994" y="128075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051100" y="3001647"/>
            <a:ext cx="7035165" cy="835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하이퍼루프를 타고 서울에서 부산까지 여행을 갈 때,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철로를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이용한다.</a:t>
            </a:r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19112" y="3027827"/>
            <a:ext cx="996684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32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660F1D83-7935-4647-922A-1FF6786E34BC}"/>
              </a:ext>
            </a:extLst>
          </p:cNvPr>
          <p:cNvSpPr/>
          <p:nvPr/>
        </p:nvSpPr>
        <p:spPr>
          <a:xfrm>
            <a:off x="3740283" y="2067997"/>
            <a:ext cx="1496060" cy="396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BDF115F-A78B-41A2-B387-5779B130285F}"/>
              </a:ext>
            </a:extLst>
          </p:cNvPr>
          <p:cNvSpPr txBox="1"/>
          <p:nvPr/>
        </p:nvSpPr>
        <p:spPr>
          <a:xfrm>
            <a:off x="3862180" y="2067149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O, X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퀴즈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27862" y="2971800"/>
            <a:ext cx="422275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X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22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70876" y="1197406"/>
            <a:ext cx="3705225" cy="3695700"/>
          </a:xfrm>
          <a:custGeom>
            <a:avLst/>
            <a:gdLst/>
            <a:ahLst/>
            <a:cxnLst/>
            <a:rect l="l" t="t" r="r" b="b"/>
            <a:pathLst>
              <a:path w="3705225" h="3695700">
                <a:moveTo>
                  <a:pt x="2092190" y="3683000"/>
                </a:moveTo>
                <a:lnTo>
                  <a:pt x="1612935" y="3683000"/>
                </a:lnTo>
                <a:lnTo>
                  <a:pt x="1660183" y="3695700"/>
                </a:lnTo>
                <a:lnTo>
                  <a:pt x="2044941" y="3695700"/>
                </a:lnTo>
                <a:lnTo>
                  <a:pt x="2092190" y="3683000"/>
                </a:lnTo>
                <a:close/>
              </a:path>
              <a:path w="3705225" h="3695700">
                <a:moveTo>
                  <a:pt x="2231659" y="3657600"/>
                </a:moveTo>
                <a:lnTo>
                  <a:pt x="1473467" y="3657600"/>
                </a:lnTo>
                <a:lnTo>
                  <a:pt x="1566056" y="3683000"/>
                </a:lnTo>
                <a:lnTo>
                  <a:pt x="2139069" y="3683000"/>
                </a:lnTo>
                <a:lnTo>
                  <a:pt x="2231659" y="3657600"/>
                </a:lnTo>
                <a:close/>
              </a:path>
              <a:path w="3705225" h="3695700">
                <a:moveTo>
                  <a:pt x="2322589" y="50800"/>
                </a:moveTo>
                <a:lnTo>
                  <a:pt x="1382537" y="50800"/>
                </a:lnTo>
                <a:lnTo>
                  <a:pt x="1337733" y="63500"/>
                </a:lnTo>
                <a:lnTo>
                  <a:pt x="1293389" y="88900"/>
                </a:lnTo>
                <a:lnTo>
                  <a:pt x="1163274" y="127000"/>
                </a:lnTo>
                <a:lnTo>
                  <a:pt x="1120925" y="152400"/>
                </a:lnTo>
                <a:lnTo>
                  <a:pt x="1079113" y="165100"/>
                </a:lnTo>
                <a:lnTo>
                  <a:pt x="1037853" y="190500"/>
                </a:lnTo>
                <a:lnTo>
                  <a:pt x="997161" y="203200"/>
                </a:lnTo>
                <a:lnTo>
                  <a:pt x="917540" y="254000"/>
                </a:lnTo>
                <a:lnTo>
                  <a:pt x="878641" y="279400"/>
                </a:lnTo>
                <a:lnTo>
                  <a:pt x="840371" y="292100"/>
                </a:lnTo>
                <a:lnTo>
                  <a:pt x="802745" y="317500"/>
                </a:lnTo>
                <a:lnTo>
                  <a:pt x="765777" y="342900"/>
                </a:lnTo>
                <a:lnTo>
                  <a:pt x="729484" y="381000"/>
                </a:lnTo>
                <a:lnTo>
                  <a:pt x="693880" y="406400"/>
                </a:lnTo>
                <a:lnTo>
                  <a:pt x="658981" y="431800"/>
                </a:lnTo>
                <a:lnTo>
                  <a:pt x="624802" y="457200"/>
                </a:lnTo>
                <a:lnTo>
                  <a:pt x="591358" y="495300"/>
                </a:lnTo>
                <a:lnTo>
                  <a:pt x="558664" y="520700"/>
                </a:lnTo>
                <a:lnTo>
                  <a:pt x="526737" y="558800"/>
                </a:lnTo>
                <a:lnTo>
                  <a:pt x="495590" y="584200"/>
                </a:lnTo>
                <a:lnTo>
                  <a:pt x="465239" y="622300"/>
                </a:lnTo>
                <a:lnTo>
                  <a:pt x="435700" y="660400"/>
                </a:lnTo>
                <a:lnTo>
                  <a:pt x="406988" y="685800"/>
                </a:lnTo>
                <a:lnTo>
                  <a:pt x="379117" y="723900"/>
                </a:lnTo>
                <a:lnTo>
                  <a:pt x="352104" y="762000"/>
                </a:lnTo>
                <a:lnTo>
                  <a:pt x="325964" y="800100"/>
                </a:lnTo>
                <a:lnTo>
                  <a:pt x="300711" y="838200"/>
                </a:lnTo>
                <a:lnTo>
                  <a:pt x="276361" y="876300"/>
                </a:lnTo>
                <a:lnTo>
                  <a:pt x="252929" y="914400"/>
                </a:lnTo>
                <a:lnTo>
                  <a:pt x="230431" y="952500"/>
                </a:lnTo>
                <a:lnTo>
                  <a:pt x="208882" y="990600"/>
                </a:lnTo>
                <a:lnTo>
                  <a:pt x="188297" y="1028700"/>
                </a:lnTo>
                <a:lnTo>
                  <a:pt x="168691" y="1079500"/>
                </a:lnTo>
                <a:lnTo>
                  <a:pt x="150079" y="1117600"/>
                </a:lnTo>
                <a:lnTo>
                  <a:pt x="132478" y="1155700"/>
                </a:lnTo>
                <a:lnTo>
                  <a:pt x="115901" y="1206500"/>
                </a:lnTo>
                <a:lnTo>
                  <a:pt x="100365" y="1244600"/>
                </a:lnTo>
                <a:lnTo>
                  <a:pt x="85884" y="1295400"/>
                </a:lnTo>
                <a:lnTo>
                  <a:pt x="72474" y="1333500"/>
                </a:lnTo>
                <a:lnTo>
                  <a:pt x="60150" y="1384300"/>
                </a:lnTo>
                <a:lnTo>
                  <a:pt x="48927" y="1422400"/>
                </a:lnTo>
                <a:lnTo>
                  <a:pt x="38821" y="1473200"/>
                </a:lnTo>
                <a:lnTo>
                  <a:pt x="29847" y="1511300"/>
                </a:lnTo>
                <a:lnTo>
                  <a:pt x="22020" y="1562100"/>
                </a:lnTo>
                <a:lnTo>
                  <a:pt x="15355" y="1612900"/>
                </a:lnTo>
                <a:lnTo>
                  <a:pt x="9868" y="1651000"/>
                </a:lnTo>
                <a:lnTo>
                  <a:pt x="5573" y="1701800"/>
                </a:lnTo>
                <a:lnTo>
                  <a:pt x="2487" y="1752600"/>
                </a:lnTo>
                <a:lnTo>
                  <a:pt x="624" y="1803400"/>
                </a:lnTo>
                <a:lnTo>
                  <a:pt x="0" y="1854200"/>
                </a:lnTo>
                <a:lnTo>
                  <a:pt x="624" y="1892300"/>
                </a:lnTo>
                <a:lnTo>
                  <a:pt x="2487" y="1943100"/>
                </a:lnTo>
                <a:lnTo>
                  <a:pt x="5573" y="1993900"/>
                </a:lnTo>
                <a:lnTo>
                  <a:pt x="9868" y="2044700"/>
                </a:lnTo>
                <a:lnTo>
                  <a:pt x="15355" y="2082800"/>
                </a:lnTo>
                <a:lnTo>
                  <a:pt x="22020" y="2133600"/>
                </a:lnTo>
                <a:lnTo>
                  <a:pt x="29847" y="2184400"/>
                </a:lnTo>
                <a:lnTo>
                  <a:pt x="38821" y="2222500"/>
                </a:lnTo>
                <a:lnTo>
                  <a:pt x="48927" y="2273300"/>
                </a:lnTo>
                <a:lnTo>
                  <a:pt x="60150" y="2324100"/>
                </a:lnTo>
                <a:lnTo>
                  <a:pt x="72474" y="2362200"/>
                </a:lnTo>
                <a:lnTo>
                  <a:pt x="85884" y="2413000"/>
                </a:lnTo>
                <a:lnTo>
                  <a:pt x="100365" y="2451100"/>
                </a:lnTo>
                <a:lnTo>
                  <a:pt x="115901" y="2501900"/>
                </a:lnTo>
                <a:lnTo>
                  <a:pt x="132478" y="2540000"/>
                </a:lnTo>
                <a:lnTo>
                  <a:pt x="150079" y="2578100"/>
                </a:lnTo>
                <a:lnTo>
                  <a:pt x="168691" y="2628900"/>
                </a:lnTo>
                <a:lnTo>
                  <a:pt x="188297" y="2667000"/>
                </a:lnTo>
                <a:lnTo>
                  <a:pt x="208882" y="2705100"/>
                </a:lnTo>
                <a:lnTo>
                  <a:pt x="230431" y="2743200"/>
                </a:lnTo>
                <a:lnTo>
                  <a:pt x="252929" y="2781300"/>
                </a:lnTo>
                <a:lnTo>
                  <a:pt x="276361" y="2819400"/>
                </a:lnTo>
                <a:lnTo>
                  <a:pt x="300711" y="2857500"/>
                </a:lnTo>
                <a:lnTo>
                  <a:pt x="325964" y="2895600"/>
                </a:lnTo>
                <a:lnTo>
                  <a:pt x="352104" y="2933700"/>
                </a:lnTo>
                <a:lnTo>
                  <a:pt x="379117" y="2971800"/>
                </a:lnTo>
                <a:lnTo>
                  <a:pt x="406988" y="3009900"/>
                </a:lnTo>
                <a:lnTo>
                  <a:pt x="435700" y="3048000"/>
                </a:lnTo>
                <a:lnTo>
                  <a:pt x="465239" y="3073400"/>
                </a:lnTo>
                <a:lnTo>
                  <a:pt x="495590" y="3111500"/>
                </a:lnTo>
                <a:lnTo>
                  <a:pt x="526737" y="3149600"/>
                </a:lnTo>
                <a:lnTo>
                  <a:pt x="558664" y="3175000"/>
                </a:lnTo>
                <a:lnTo>
                  <a:pt x="591358" y="3200400"/>
                </a:lnTo>
                <a:lnTo>
                  <a:pt x="624802" y="3238500"/>
                </a:lnTo>
                <a:lnTo>
                  <a:pt x="658981" y="3263900"/>
                </a:lnTo>
                <a:lnTo>
                  <a:pt x="693880" y="3289300"/>
                </a:lnTo>
                <a:lnTo>
                  <a:pt x="729484" y="3327400"/>
                </a:lnTo>
                <a:lnTo>
                  <a:pt x="765777" y="3352800"/>
                </a:lnTo>
                <a:lnTo>
                  <a:pt x="802745" y="3378200"/>
                </a:lnTo>
                <a:lnTo>
                  <a:pt x="840371" y="3403600"/>
                </a:lnTo>
                <a:lnTo>
                  <a:pt x="878641" y="3429000"/>
                </a:lnTo>
                <a:lnTo>
                  <a:pt x="917540" y="3454400"/>
                </a:lnTo>
                <a:lnTo>
                  <a:pt x="957051" y="3467100"/>
                </a:lnTo>
                <a:lnTo>
                  <a:pt x="1037853" y="3517900"/>
                </a:lnTo>
                <a:lnTo>
                  <a:pt x="1079113" y="3530600"/>
                </a:lnTo>
                <a:lnTo>
                  <a:pt x="1120925" y="3556000"/>
                </a:lnTo>
                <a:lnTo>
                  <a:pt x="1206144" y="3581400"/>
                </a:lnTo>
                <a:lnTo>
                  <a:pt x="1249521" y="3606800"/>
                </a:lnTo>
                <a:lnTo>
                  <a:pt x="1427787" y="3657600"/>
                </a:lnTo>
                <a:lnTo>
                  <a:pt x="2277339" y="3657600"/>
                </a:lnTo>
                <a:lnTo>
                  <a:pt x="2455606" y="3606800"/>
                </a:lnTo>
                <a:lnTo>
                  <a:pt x="2498983" y="3581400"/>
                </a:lnTo>
                <a:lnTo>
                  <a:pt x="2584203" y="3556000"/>
                </a:lnTo>
                <a:lnTo>
                  <a:pt x="2626015" y="3530600"/>
                </a:lnTo>
                <a:lnTo>
                  <a:pt x="2667275" y="3517900"/>
                </a:lnTo>
                <a:lnTo>
                  <a:pt x="2748077" y="3467100"/>
                </a:lnTo>
                <a:lnTo>
                  <a:pt x="2787588" y="3454400"/>
                </a:lnTo>
                <a:lnTo>
                  <a:pt x="2826487" y="3429000"/>
                </a:lnTo>
                <a:lnTo>
                  <a:pt x="2864757" y="3403600"/>
                </a:lnTo>
                <a:lnTo>
                  <a:pt x="2902383" y="3378200"/>
                </a:lnTo>
                <a:lnTo>
                  <a:pt x="2939351" y="3352800"/>
                </a:lnTo>
                <a:lnTo>
                  <a:pt x="2975644" y="3327400"/>
                </a:lnTo>
                <a:lnTo>
                  <a:pt x="3011248" y="3289300"/>
                </a:lnTo>
                <a:lnTo>
                  <a:pt x="3046147" y="3263900"/>
                </a:lnTo>
                <a:lnTo>
                  <a:pt x="3080326" y="3238500"/>
                </a:lnTo>
                <a:lnTo>
                  <a:pt x="3113770" y="3200400"/>
                </a:lnTo>
                <a:lnTo>
                  <a:pt x="3146463" y="3175000"/>
                </a:lnTo>
                <a:lnTo>
                  <a:pt x="3178390" y="3149600"/>
                </a:lnTo>
                <a:lnTo>
                  <a:pt x="3209537" y="3111500"/>
                </a:lnTo>
                <a:lnTo>
                  <a:pt x="3239888" y="3073400"/>
                </a:lnTo>
                <a:lnTo>
                  <a:pt x="3269426" y="3048000"/>
                </a:lnTo>
                <a:lnTo>
                  <a:pt x="3298139" y="3009900"/>
                </a:lnTo>
                <a:lnTo>
                  <a:pt x="3326009" y="2971800"/>
                </a:lnTo>
                <a:lnTo>
                  <a:pt x="3353022" y="2933700"/>
                </a:lnTo>
                <a:lnTo>
                  <a:pt x="3379162" y="2895600"/>
                </a:lnTo>
                <a:lnTo>
                  <a:pt x="3404415" y="2857500"/>
                </a:lnTo>
                <a:lnTo>
                  <a:pt x="3428764" y="2819400"/>
                </a:lnTo>
                <a:lnTo>
                  <a:pt x="3452196" y="2781300"/>
                </a:lnTo>
                <a:lnTo>
                  <a:pt x="3474694" y="2743200"/>
                </a:lnTo>
                <a:lnTo>
                  <a:pt x="3496243" y="2705100"/>
                </a:lnTo>
                <a:lnTo>
                  <a:pt x="3516828" y="2667000"/>
                </a:lnTo>
                <a:lnTo>
                  <a:pt x="3536434" y="2628900"/>
                </a:lnTo>
                <a:lnTo>
                  <a:pt x="3555045" y="2578100"/>
                </a:lnTo>
                <a:lnTo>
                  <a:pt x="3572646" y="2540000"/>
                </a:lnTo>
                <a:lnTo>
                  <a:pt x="3589223" y="2501900"/>
                </a:lnTo>
                <a:lnTo>
                  <a:pt x="3604759" y="2451100"/>
                </a:lnTo>
                <a:lnTo>
                  <a:pt x="3619240" y="2413000"/>
                </a:lnTo>
                <a:lnTo>
                  <a:pt x="3632650" y="2362200"/>
                </a:lnTo>
                <a:lnTo>
                  <a:pt x="3644973" y="2324100"/>
                </a:lnTo>
                <a:lnTo>
                  <a:pt x="3656196" y="2273300"/>
                </a:lnTo>
                <a:lnTo>
                  <a:pt x="3666302" y="2222500"/>
                </a:lnTo>
                <a:lnTo>
                  <a:pt x="3675276" y="2184400"/>
                </a:lnTo>
                <a:lnTo>
                  <a:pt x="3683103" y="2133600"/>
                </a:lnTo>
                <a:lnTo>
                  <a:pt x="3689768" y="2082800"/>
                </a:lnTo>
                <a:lnTo>
                  <a:pt x="3695255" y="2044700"/>
                </a:lnTo>
                <a:lnTo>
                  <a:pt x="3699549" y="1993900"/>
                </a:lnTo>
                <a:lnTo>
                  <a:pt x="3702636" y="1943100"/>
                </a:lnTo>
                <a:lnTo>
                  <a:pt x="3704499" y="1892300"/>
                </a:lnTo>
                <a:lnTo>
                  <a:pt x="3705123" y="1854200"/>
                </a:lnTo>
                <a:lnTo>
                  <a:pt x="3704499" y="1803400"/>
                </a:lnTo>
                <a:lnTo>
                  <a:pt x="3702636" y="1752600"/>
                </a:lnTo>
                <a:lnTo>
                  <a:pt x="3699549" y="1701800"/>
                </a:lnTo>
                <a:lnTo>
                  <a:pt x="3695255" y="1651000"/>
                </a:lnTo>
                <a:lnTo>
                  <a:pt x="3689768" y="1612900"/>
                </a:lnTo>
                <a:lnTo>
                  <a:pt x="3683103" y="1562100"/>
                </a:lnTo>
                <a:lnTo>
                  <a:pt x="3675276" y="1511300"/>
                </a:lnTo>
                <a:lnTo>
                  <a:pt x="3666302" y="1473200"/>
                </a:lnTo>
                <a:lnTo>
                  <a:pt x="3656196" y="1422400"/>
                </a:lnTo>
                <a:lnTo>
                  <a:pt x="3644973" y="1384300"/>
                </a:lnTo>
                <a:lnTo>
                  <a:pt x="3632650" y="1333500"/>
                </a:lnTo>
                <a:lnTo>
                  <a:pt x="3619240" y="1295400"/>
                </a:lnTo>
                <a:lnTo>
                  <a:pt x="3604759" y="1244600"/>
                </a:lnTo>
                <a:lnTo>
                  <a:pt x="3589223" y="1206500"/>
                </a:lnTo>
                <a:lnTo>
                  <a:pt x="3572646" y="1155700"/>
                </a:lnTo>
                <a:lnTo>
                  <a:pt x="3555045" y="1117600"/>
                </a:lnTo>
                <a:lnTo>
                  <a:pt x="3536434" y="1079500"/>
                </a:lnTo>
                <a:lnTo>
                  <a:pt x="3516828" y="1028700"/>
                </a:lnTo>
                <a:lnTo>
                  <a:pt x="3496243" y="990600"/>
                </a:lnTo>
                <a:lnTo>
                  <a:pt x="3474694" y="952500"/>
                </a:lnTo>
                <a:lnTo>
                  <a:pt x="3452196" y="914400"/>
                </a:lnTo>
                <a:lnTo>
                  <a:pt x="3428764" y="876300"/>
                </a:lnTo>
                <a:lnTo>
                  <a:pt x="3404415" y="838200"/>
                </a:lnTo>
                <a:lnTo>
                  <a:pt x="3379162" y="800100"/>
                </a:lnTo>
                <a:lnTo>
                  <a:pt x="3353022" y="762000"/>
                </a:lnTo>
                <a:lnTo>
                  <a:pt x="3326009" y="723900"/>
                </a:lnTo>
                <a:lnTo>
                  <a:pt x="3298139" y="685800"/>
                </a:lnTo>
                <a:lnTo>
                  <a:pt x="3269426" y="660400"/>
                </a:lnTo>
                <a:lnTo>
                  <a:pt x="3239888" y="622300"/>
                </a:lnTo>
                <a:lnTo>
                  <a:pt x="3209537" y="584200"/>
                </a:lnTo>
                <a:lnTo>
                  <a:pt x="3178390" y="558800"/>
                </a:lnTo>
                <a:lnTo>
                  <a:pt x="3146463" y="520700"/>
                </a:lnTo>
                <a:lnTo>
                  <a:pt x="3113770" y="495300"/>
                </a:lnTo>
                <a:lnTo>
                  <a:pt x="3080326" y="457200"/>
                </a:lnTo>
                <a:lnTo>
                  <a:pt x="3046147" y="431800"/>
                </a:lnTo>
                <a:lnTo>
                  <a:pt x="3011248" y="406400"/>
                </a:lnTo>
                <a:lnTo>
                  <a:pt x="2975644" y="381000"/>
                </a:lnTo>
                <a:lnTo>
                  <a:pt x="2939351" y="342900"/>
                </a:lnTo>
                <a:lnTo>
                  <a:pt x="2902383" y="317500"/>
                </a:lnTo>
                <a:lnTo>
                  <a:pt x="2864757" y="292100"/>
                </a:lnTo>
                <a:lnTo>
                  <a:pt x="2826487" y="279400"/>
                </a:lnTo>
                <a:lnTo>
                  <a:pt x="2787588" y="254000"/>
                </a:lnTo>
                <a:lnTo>
                  <a:pt x="2707967" y="203200"/>
                </a:lnTo>
                <a:lnTo>
                  <a:pt x="2667275" y="190500"/>
                </a:lnTo>
                <a:lnTo>
                  <a:pt x="2626015" y="165100"/>
                </a:lnTo>
                <a:lnTo>
                  <a:pt x="2584203" y="152400"/>
                </a:lnTo>
                <a:lnTo>
                  <a:pt x="2541854" y="127000"/>
                </a:lnTo>
                <a:lnTo>
                  <a:pt x="2411738" y="88900"/>
                </a:lnTo>
                <a:lnTo>
                  <a:pt x="2367394" y="63500"/>
                </a:lnTo>
                <a:lnTo>
                  <a:pt x="2322589" y="50800"/>
                </a:lnTo>
                <a:close/>
              </a:path>
              <a:path w="3705225" h="3695700">
                <a:moveTo>
                  <a:pt x="2139069" y="12700"/>
                </a:moveTo>
                <a:lnTo>
                  <a:pt x="1566056" y="12700"/>
                </a:lnTo>
                <a:lnTo>
                  <a:pt x="1427787" y="50800"/>
                </a:lnTo>
                <a:lnTo>
                  <a:pt x="2277339" y="50800"/>
                </a:lnTo>
                <a:lnTo>
                  <a:pt x="2139069" y="12700"/>
                </a:lnTo>
                <a:close/>
              </a:path>
              <a:path w="3705225" h="3695700">
                <a:moveTo>
                  <a:pt x="1997339" y="0"/>
                </a:moveTo>
                <a:lnTo>
                  <a:pt x="1707785" y="0"/>
                </a:lnTo>
                <a:lnTo>
                  <a:pt x="1660183" y="12700"/>
                </a:lnTo>
                <a:lnTo>
                  <a:pt x="2044941" y="12700"/>
                </a:lnTo>
                <a:lnTo>
                  <a:pt x="1997339" y="0"/>
                </a:lnTo>
                <a:close/>
              </a:path>
            </a:pathLst>
          </a:custGeom>
          <a:solidFill>
            <a:srgbClr val="FA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971843" y="2041384"/>
            <a:ext cx="3303270" cy="167640"/>
          </a:xfrm>
          <a:custGeom>
            <a:avLst/>
            <a:gdLst/>
            <a:ahLst/>
            <a:cxnLst/>
            <a:rect l="l" t="t" r="r" b="b"/>
            <a:pathLst>
              <a:path w="3303270" h="167639">
                <a:moveTo>
                  <a:pt x="124670" y="0"/>
                </a:moveTo>
                <a:lnTo>
                  <a:pt x="100092" y="0"/>
                </a:lnTo>
                <a:lnTo>
                  <a:pt x="75396" y="38622"/>
                </a:lnTo>
                <a:lnTo>
                  <a:pt x="51965" y="76722"/>
                </a:lnTo>
                <a:lnTo>
                  <a:pt x="29467" y="114822"/>
                </a:lnTo>
                <a:lnTo>
                  <a:pt x="7917" y="152922"/>
                </a:lnTo>
                <a:lnTo>
                  <a:pt x="0" y="167576"/>
                </a:lnTo>
                <a:lnTo>
                  <a:pt x="16885" y="167576"/>
                </a:lnTo>
                <a:lnTo>
                  <a:pt x="42070" y="124454"/>
                </a:lnTo>
                <a:lnTo>
                  <a:pt x="68444" y="82140"/>
                </a:lnTo>
                <a:lnTo>
                  <a:pt x="95984" y="40649"/>
                </a:lnTo>
                <a:lnTo>
                  <a:pt x="124670" y="0"/>
                </a:lnTo>
                <a:close/>
              </a:path>
              <a:path w="3303270" h="167639">
                <a:moveTo>
                  <a:pt x="3203095" y="0"/>
                </a:moveTo>
                <a:lnTo>
                  <a:pt x="2936628" y="0"/>
                </a:lnTo>
                <a:lnTo>
                  <a:pt x="2965313" y="40649"/>
                </a:lnTo>
                <a:lnTo>
                  <a:pt x="2992852" y="82140"/>
                </a:lnTo>
                <a:lnTo>
                  <a:pt x="3019222" y="124454"/>
                </a:lnTo>
                <a:lnTo>
                  <a:pt x="3044400" y="167576"/>
                </a:lnTo>
                <a:lnTo>
                  <a:pt x="3303186" y="167576"/>
                </a:lnTo>
                <a:lnTo>
                  <a:pt x="3295268" y="152922"/>
                </a:lnTo>
                <a:lnTo>
                  <a:pt x="3273719" y="114822"/>
                </a:lnTo>
                <a:lnTo>
                  <a:pt x="3251222" y="76722"/>
                </a:lnTo>
                <a:lnTo>
                  <a:pt x="3227790" y="38622"/>
                </a:lnTo>
                <a:lnTo>
                  <a:pt x="3203095" y="0"/>
                </a:lnTo>
                <a:close/>
              </a:path>
            </a:pathLst>
          </a:custGeom>
          <a:solidFill>
            <a:srgbClr val="F5A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43077" y="2370761"/>
            <a:ext cx="3561079" cy="167640"/>
          </a:xfrm>
          <a:custGeom>
            <a:avLst/>
            <a:gdLst/>
            <a:ahLst/>
            <a:cxnLst/>
            <a:rect l="l" t="t" r="r" b="b"/>
            <a:pathLst>
              <a:path w="3561079" h="167639">
                <a:moveTo>
                  <a:pt x="65089" y="0"/>
                </a:moveTo>
                <a:lnTo>
                  <a:pt x="56573" y="0"/>
                </a:lnTo>
                <a:lnTo>
                  <a:pt x="43701" y="39444"/>
                </a:lnTo>
                <a:lnTo>
                  <a:pt x="28165" y="77544"/>
                </a:lnTo>
                <a:lnTo>
                  <a:pt x="13684" y="128344"/>
                </a:lnTo>
                <a:lnTo>
                  <a:pt x="274" y="166444"/>
                </a:lnTo>
                <a:lnTo>
                  <a:pt x="0" y="167576"/>
                </a:lnTo>
                <a:lnTo>
                  <a:pt x="2427" y="167576"/>
                </a:lnTo>
                <a:lnTo>
                  <a:pt x="16512" y="124931"/>
                </a:lnTo>
                <a:lnTo>
                  <a:pt x="31663" y="82764"/>
                </a:lnTo>
                <a:lnTo>
                  <a:pt x="47862" y="41108"/>
                </a:lnTo>
                <a:lnTo>
                  <a:pt x="65089" y="0"/>
                </a:lnTo>
                <a:close/>
              </a:path>
              <a:path w="3561079" h="167639">
                <a:moveTo>
                  <a:pt x="3504141" y="0"/>
                </a:moveTo>
                <a:lnTo>
                  <a:pt x="3253742" y="0"/>
                </a:lnTo>
                <a:lnTo>
                  <a:pt x="3270964" y="41108"/>
                </a:lnTo>
                <a:lnTo>
                  <a:pt x="3287163" y="82764"/>
                </a:lnTo>
                <a:lnTo>
                  <a:pt x="3302317" y="124931"/>
                </a:lnTo>
                <a:lnTo>
                  <a:pt x="3316404" y="167576"/>
                </a:lnTo>
                <a:lnTo>
                  <a:pt x="3560713" y="167576"/>
                </a:lnTo>
                <a:lnTo>
                  <a:pt x="3560438" y="166444"/>
                </a:lnTo>
                <a:lnTo>
                  <a:pt x="3547029" y="128344"/>
                </a:lnTo>
                <a:lnTo>
                  <a:pt x="3532548" y="77544"/>
                </a:lnTo>
                <a:lnTo>
                  <a:pt x="3517012" y="39444"/>
                </a:lnTo>
                <a:lnTo>
                  <a:pt x="3504141" y="0"/>
                </a:lnTo>
                <a:close/>
              </a:path>
            </a:pathLst>
          </a:custGeom>
          <a:solidFill>
            <a:srgbClr val="F5A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205660" y="2717472"/>
            <a:ext cx="263525" cy="167640"/>
          </a:xfrm>
          <a:custGeom>
            <a:avLst/>
            <a:gdLst/>
            <a:ahLst/>
            <a:cxnLst/>
            <a:rect l="l" t="t" r="r" b="b"/>
            <a:pathLst>
              <a:path w="263525" h="167639">
                <a:moveTo>
                  <a:pt x="240861" y="0"/>
                </a:moveTo>
                <a:lnTo>
                  <a:pt x="0" y="0"/>
                </a:lnTo>
                <a:lnTo>
                  <a:pt x="7813" y="41407"/>
                </a:lnTo>
                <a:lnTo>
                  <a:pt x="14636" y="83131"/>
                </a:lnTo>
                <a:lnTo>
                  <a:pt x="20459" y="125183"/>
                </a:lnTo>
                <a:lnTo>
                  <a:pt x="25273" y="167576"/>
                </a:lnTo>
                <a:lnTo>
                  <a:pt x="263025" y="167576"/>
                </a:lnTo>
                <a:lnTo>
                  <a:pt x="260857" y="141933"/>
                </a:lnTo>
                <a:lnTo>
                  <a:pt x="260260" y="135848"/>
                </a:lnTo>
                <a:lnTo>
                  <a:pt x="254973" y="99133"/>
                </a:lnTo>
                <a:lnTo>
                  <a:pt x="248308" y="48333"/>
                </a:lnTo>
                <a:lnTo>
                  <a:pt x="240861" y="0"/>
                </a:lnTo>
                <a:close/>
              </a:path>
            </a:pathLst>
          </a:custGeom>
          <a:solidFill>
            <a:srgbClr val="F5A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471939" y="3051858"/>
            <a:ext cx="0" cy="162560"/>
          </a:xfrm>
          <a:custGeom>
            <a:avLst/>
            <a:gdLst/>
            <a:ahLst/>
            <a:cxnLst/>
            <a:rect l="l" t="t" r="r" b="b"/>
            <a:pathLst>
              <a:path h="162560">
                <a:moveTo>
                  <a:pt x="0" y="0"/>
                </a:moveTo>
                <a:lnTo>
                  <a:pt x="0" y="162560"/>
                </a:lnTo>
              </a:path>
            </a:pathLst>
          </a:custGeom>
          <a:ln w="7981">
            <a:solidFill>
              <a:srgbClr val="F7B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233291" y="3046843"/>
            <a:ext cx="243204" cy="167640"/>
          </a:xfrm>
          <a:custGeom>
            <a:avLst/>
            <a:gdLst/>
            <a:ahLst/>
            <a:cxnLst/>
            <a:rect l="l" t="t" r="r" b="b"/>
            <a:pathLst>
              <a:path w="243204" h="167639">
                <a:moveTo>
                  <a:pt x="242561" y="0"/>
                </a:moveTo>
                <a:lnTo>
                  <a:pt x="6502" y="0"/>
                </a:lnTo>
                <a:lnTo>
                  <a:pt x="6565" y="15379"/>
                </a:lnTo>
                <a:lnTo>
                  <a:pt x="6152" y="53751"/>
                </a:lnTo>
                <a:lnTo>
                  <a:pt x="4916" y="91906"/>
                </a:lnTo>
                <a:lnTo>
                  <a:pt x="2863" y="129847"/>
                </a:lnTo>
                <a:lnTo>
                  <a:pt x="0" y="167576"/>
                </a:lnTo>
                <a:lnTo>
                  <a:pt x="234657" y="167576"/>
                </a:lnTo>
                <a:lnTo>
                  <a:pt x="238051" y="126058"/>
                </a:lnTo>
                <a:lnTo>
                  <a:pt x="240530" y="84274"/>
                </a:lnTo>
                <a:lnTo>
                  <a:pt x="242082" y="42246"/>
                </a:lnTo>
                <a:lnTo>
                  <a:pt x="242623" y="5055"/>
                </a:lnTo>
                <a:lnTo>
                  <a:pt x="242561" y="0"/>
                </a:lnTo>
                <a:close/>
              </a:path>
            </a:pathLst>
          </a:custGeom>
          <a:solidFill>
            <a:srgbClr val="F5A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406826" y="3376219"/>
            <a:ext cx="40005" cy="167640"/>
          </a:xfrm>
          <a:custGeom>
            <a:avLst/>
            <a:gdLst/>
            <a:ahLst/>
            <a:cxnLst/>
            <a:rect l="l" t="t" r="r" b="b"/>
            <a:pathLst>
              <a:path w="40004" h="167639">
                <a:moveTo>
                  <a:pt x="39979" y="0"/>
                </a:moveTo>
                <a:lnTo>
                  <a:pt x="38836" y="0"/>
                </a:lnTo>
                <a:lnTo>
                  <a:pt x="30558" y="42439"/>
                </a:lnTo>
                <a:lnTo>
                  <a:pt x="21318" y="84516"/>
                </a:lnTo>
                <a:lnTo>
                  <a:pt x="11127" y="126231"/>
                </a:lnTo>
                <a:lnTo>
                  <a:pt x="0" y="167576"/>
                </a:lnTo>
                <a:lnTo>
                  <a:pt x="1765" y="167576"/>
                </a:lnTo>
                <a:lnTo>
                  <a:pt x="12736" y="126222"/>
                </a:lnTo>
                <a:lnTo>
                  <a:pt x="22767" y="84512"/>
                </a:lnTo>
                <a:lnTo>
                  <a:pt x="31851" y="42437"/>
                </a:lnTo>
                <a:lnTo>
                  <a:pt x="39979" y="0"/>
                </a:lnTo>
                <a:close/>
              </a:path>
            </a:pathLst>
          </a:custGeom>
          <a:solidFill>
            <a:srgbClr val="F7B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72248" y="3376219"/>
            <a:ext cx="273685" cy="167640"/>
          </a:xfrm>
          <a:custGeom>
            <a:avLst/>
            <a:gdLst/>
            <a:ahLst/>
            <a:cxnLst/>
            <a:rect l="l" t="t" r="r" b="b"/>
            <a:pathLst>
              <a:path w="273684" h="167639">
                <a:moveTo>
                  <a:pt x="273418" y="0"/>
                </a:moveTo>
                <a:lnTo>
                  <a:pt x="39306" y="0"/>
                </a:lnTo>
                <a:lnTo>
                  <a:pt x="31005" y="42468"/>
                </a:lnTo>
                <a:lnTo>
                  <a:pt x="21677" y="84569"/>
                </a:lnTo>
                <a:lnTo>
                  <a:pt x="11336" y="126280"/>
                </a:lnTo>
                <a:lnTo>
                  <a:pt x="0" y="167576"/>
                </a:lnTo>
                <a:lnTo>
                  <a:pt x="234581" y="167576"/>
                </a:lnTo>
                <a:lnTo>
                  <a:pt x="245707" y="126231"/>
                </a:lnTo>
                <a:lnTo>
                  <a:pt x="255895" y="84516"/>
                </a:lnTo>
                <a:lnTo>
                  <a:pt x="265135" y="42437"/>
                </a:lnTo>
                <a:lnTo>
                  <a:pt x="273418" y="0"/>
                </a:lnTo>
                <a:close/>
              </a:path>
            </a:pathLst>
          </a:custGeom>
          <a:solidFill>
            <a:srgbClr val="F5A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278803" y="3705581"/>
            <a:ext cx="76835" cy="167640"/>
          </a:xfrm>
          <a:custGeom>
            <a:avLst/>
            <a:gdLst/>
            <a:ahLst/>
            <a:cxnLst/>
            <a:rect l="l" t="t" r="r" b="b"/>
            <a:pathLst>
              <a:path w="76834" h="167639">
                <a:moveTo>
                  <a:pt x="76657" y="0"/>
                </a:moveTo>
                <a:lnTo>
                  <a:pt x="74244" y="0"/>
                </a:lnTo>
                <a:lnTo>
                  <a:pt x="57203" y="42709"/>
                </a:lnTo>
                <a:lnTo>
                  <a:pt x="39141" y="84878"/>
                </a:lnTo>
                <a:lnTo>
                  <a:pt x="20069" y="126503"/>
                </a:lnTo>
                <a:lnTo>
                  <a:pt x="0" y="167576"/>
                </a:lnTo>
                <a:lnTo>
                  <a:pt x="3162" y="167576"/>
                </a:lnTo>
                <a:lnTo>
                  <a:pt x="23034" y="126496"/>
                </a:lnTo>
                <a:lnTo>
                  <a:pt x="41914" y="84869"/>
                </a:lnTo>
                <a:lnTo>
                  <a:pt x="59792" y="42701"/>
                </a:lnTo>
                <a:lnTo>
                  <a:pt x="76657" y="0"/>
                </a:lnTo>
                <a:close/>
              </a:path>
            </a:pathLst>
          </a:custGeom>
          <a:solidFill>
            <a:srgbClr val="F7B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039387" y="3705581"/>
            <a:ext cx="313690" cy="167640"/>
          </a:xfrm>
          <a:custGeom>
            <a:avLst/>
            <a:gdLst/>
            <a:ahLst/>
            <a:cxnLst/>
            <a:rect l="l" t="t" r="r" b="b"/>
            <a:pathLst>
              <a:path w="313690" h="167639">
                <a:moveTo>
                  <a:pt x="313664" y="0"/>
                </a:moveTo>
                <a:lnTo>
                  <a:pt x="77457" y="0"/>
                </a:lnTo>
                <a:lnTo>
                  <a:pt x="59725" y="42782"/>
                </a:lnTo>
                <a:lnTo>
                  <a:pt x="40890" y="84988"/>
                </a:lnTo>
                <a:lnTo>
                  <a:pt x="20975" y="126594"/>
                </a:lnTo>
                <a:lnTo>
                  <a:pt x="0" y="167576"/>
                </a:lnTo>
                <a:lnTo>
                  <a:pt x="239420" y="167576"/>
                </a:lnTo>
                <a:lnTo>
                  <a:pt x="259482" y="126503"/>
                </a:lnTo>
                <a:lnTo>
                  <a:pt x="278552" y="84878"/>
                </a:lnTo>
                <a:lnTo>
                  <a:pt x="296616" y="42709"/>
                </a:lnTo>
                <a:lnTo>
                  <a:pt x="313664" y="0"/>
                </a:lnTo>
                <a:close/>
              </a:path>
            </a:pathLst>
          </a:custGeom>
          <a:solidFill>
            <a:srgbClr val="F5A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052203" y="4052291"/>
            <a:ext cx="127635" cy="167640"/>
          </a:xfrm>
          <a:custGeom>
            <a:avLst/>
            <a:gdLst/>
            <a:ahLst/>
            <a:cxnLst/>
            <a:rect l="l" t="t" r="r" b="b"/>
            <a:pathLst>
              <a:path w="127634" h="167639">
                <a:moveTo>
                  <a:pt x="127469" y="0"/>
                </a:moveTo>
                <a:lnTo>
                  <a:pt x="123380" y="0"/>
                </a:lnTo>
                <a:lnTo>
                  <a:pt x="94267" y="43237"/>
                </a:lnTo>
                <a:lnTo>
                  <a:pt x="63990" y="85583"/>
                </a:lnTo>
                <a:lnTo>
                  <a:pt x="32563" y="127031"/>
                </a:lnTo>
                <a:lnTo>
                  <a:pt x="0" y="167576"/>
                </a:lnTo>
                <a:lnTo>
                  <a:pt x="5181" y="167576"/>
                </a:lnTo>
                <a:lnTo>
                  <a:pt x="37464" y="127021"/>
                </a:lnTo>
                <a:lnTo>
                  <a:pt x="68616" y="85564"/>
                </a:lnTo>
                <a:lnTo>
                  <a:pt x="98623" y="43219"/>
                </a:lnTo>
                <a:lnTo>
                  <a:pt x="127469" y="0"/>
                </a:lnTo>
                <a:close/>
              </a:path>
            </a:pathLst>
          </a:custGeom>
          <a:solidFill>
            <a:srgbClr val="F7B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798012" y="4052291"/>
            <a:ext cx="377825" cy="167640"/>
          </a:xfrm>
          <a:custGeom>
            <a:avLst/>
            <a:gdLst/>
            <a:ahLst/>
            <a:cxnLst/>
            <a:rect l="l" t="t" r="r" b="b"/>
            <a:pathLst>
              <a:path w="377825" h="167639">
                <a:moveTo>
                  <a:pt x="377571" y="0"/>
                </a:moveTo>
                <a:lnTo>
                  <a:pt x="132334" y="0"/>
                </a:lnTo>
                <a:lnTo>
                  <a:pt x="101157" y="43437"/>
                </a:lnTo>
                <a:lnTo>
                  <a:pt x="68686" y="85869"/>
                </a:lnTo>
                <a:lnTo>
                  <a:pt x="34955" y="127260"/>
                </a:lnTo>
                <a:lnTo>
                  <a:pt x="0" y="167576"/>
                </a:lnTo>
                <a:lnTo>
                  <a:pt x="254203" y="167576"/>
                </a:lnTo>
                <a:lnTo>
                  <a:pt x="286759" y="127031"/>
                </a:lnTo>
                <a:lnTo>
                  <a:pt x="318182" y="85583"/>
                </a:lnTo>
                <a:lnTo>
                  <a:pt x="348457" y="43237"/>
                </a:lnTo>
                <a:lnTo>
                  <a:pt x="377571" y="0"/>
                </a:lnTo>
                <a:close/>
              </a:path>
            </a:pathLst>
          </a:custGeom>
          <a:solidFill>
            <a:srgbClr val="F5A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698787" y="4381661"/>
            <a:ext cx="209550" cy="167640"/>
          </a:xfrm>
          <a:custGeom>
            <a:avLst/>
            <a:gdLst/>
            <a:ahLst/>
            <a:cxnLst/>
            <a:rect l="l" t="t" r="r" b="b"/>
            <a:pathLst>
              <a:path w="209550" h="167639">
                <a:moveTo>
                  <a:pt x="209270" y="0"/>
                </a:moveTo>
                <a:lnTo>
                  <a:pt x="202704" y="0"/>
                </a:lnTo>
                <a:lnTo>
                  <a:pt x="164126" y="35745"/>
                </a:lnTo>
                <a:lnTo>
                  <a:pt x="124536" y="70404"/>
                </a:lnTo>
                <a:lnTo>
                  <a:pt x="83965" y="103948"/>
                </a:lnTo>
                <a:lnTo>
                  <a:pt x="42442" y="136348"/>
                </a:lnTo>
                <a:lnTo>
                  <a:pt x="0" y="167576"/>
                </a:lnTo>
                <a:lnTo>
                  <a:pt x="8762" y="167576"/>
                </a:lnTo>
                <a:lnTo>
                  <a:pt x="50760" y="136304"/>
                </a:lnTo>
                <a:lnTo>
                  <a:pt x="91834" y="103889"/>
                </a:lnTo>
                <a:lnTo>
                  <a:pt x="131960" y="70352"/>
                </a:lnTo>
                <a:lnTo>
                  <a:pt x="171113" y="35715"/>
                </a:lnTo>
                <a:lnTo>
                  <a:pt x="209270" y="0"/>
                </a:lnTo>
                <a:close/>
              </a:path>
            </a:pathLst>
          </a:custGeom>
          <a:solidFill>
            <a:srgbClr val="F7B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401450" y="4381661"/>
            <a:ext cx="500380" cy="167640"/>
          </a:xfrm>
          <a:custGeom>
            <a:avLst/>
            <a:gdLst/>
            <a:ahLst/>
            <a:cxnLst/>
            <a:rect l="l" t="t" r="r" b="b"/>
            <a:pathLst>
              <a:path w="500379" h="167639">
                <a:moveTo>
                  <a:pt x="500037" y="0"/>
                </a:moveTo>
                <a:lnTo>
                  <a:pt x="231368" y="0"/>
                </a:lnTo>
                <a:lnTo>
                  <a:pt x="194831" y="30478"/>
                </a:lnTo>
                <a:lnTo>
                  <a:pt x="157459" y="59964"/>
                </a:lnTo>
                <a:lnTo>
                  <a:pt x="119270" y="88436"/>
                </a:lnTo>
                <a:lnTo>
                  <a:pt x="80284" y="115875"/>
                </a:lnTo>
                <a:lnTo>
                  <a:pt x="40521" y="142262"/>
                </a:lnTo>
                <a:lnTo>
                  <a:pt x="0" y="167576"/>
                </a:lnTo>
                <a:lnTo>
                  <a:pt x="297332" y="167576"/>
                </a:lnTo>
                <a:lnTo>
                  <a:pt x="339781" y="136348"/>
                </a:lnTo>
                <a:lnTo>
                  <a:pt x="381306" y="103948"/>
                </a:lnTo>
                <a:lnTo>
                  <a:pt x="421878" y="70404"/>
                </a:lnTo>
                <a:lnTo>
                  <a:pt x="461465" y="35745"/>
                </a:lnTo>
                <a:lnTo>
                  <a:pt x="500037" y="0"/>
                </a:lnTo>
                <a:close/>
              </a:path>
            </a:pathLst>
          </a:custGeom>
          <a:solidFill>
            <a:srgbClr val="F5A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92015" y="1423084"/>
            <a:ext cx="2263140" cy="167640"/>
          </a:xfrm>
          <a:custGeom>
            <a:avLst/>
            <a:gdLst/>
            <a:ahLst/>
            <a:cxnLst/>
            <a:rect l="l" t="t" r="r" b="b"/>
            <a:pathLst>
              <a:path w="2263140" h="167640">
                <a:moveTo>
                  <a:pt x="433127" y="0"/>
                </a:moveTo>
                <a:lnTo>
                  <a:pt x="250667" y="0"/>
                </a:lnTo>
                <a:lnTo>
                  <a:pt x="196402" y="34621"/>
                </a:lnTo>
                <a:lnTo>
                  <a:pt x="157504" y="60021"/>
                </a:lnTo>
                <a:lnTo>
                  <a:pt x="119234" y="72721"/>
                </a:lnTo>
                <a:lnTo>
                  <a:pt x="81607" y="98121"/>
                </a:lnTo>
                <a:lnTo>
                  <a:pt x="44640" y="123521"/>
                </a:lnTo>
                <a:lnTo>
                  <a:pt x="8347" y="161621"/>
                </a:lnTo>
                <a:lnTo>
                  <a:pt x="0" y="167576"/>
                </a:lnTo>
                <a:lnTo>
                  <a:pt x="86480" y="167576"/>
                </a:lnTo>
                <a:lnTo>
                  <a:pt x="127392" y="142614"/>
                </a:lnTo>
                <a:lnTo>
                  <a:pt x="169035" y="118759"/>
                </a:lnTo>
                <a:lnTo>
                  <a:pt x="211390" y="96030"/>
                </a:lnTo>
                <a:lnTo>
                  <a:pt x="254436" y="74448"/>
                </a:lnTo>
                <a:lnTo>
                  <a:pt x="298154" y="54034"/>
                </a:lnTo>
                <a:lnTo>
                  <a:pt x="342521" y="34808"/>
                </a:lnTo>
                <a:lnTo>
                  <a:pt x="387519" y="16789"/>
                </a:lnTo>
                <a:lnTo>
                  <a:pt x="433127" y="0"/>
                </a:lnTo>
                <a:close/>
              </a:path>
              <a:path w="2263140" h="167640">
                <a:moveTo>
                  <a:pt x="2012184" y="0"/>
                </a:moveTo>
                <a:lnTo>
                  <a:pt x="1587824" y="0"/>
                </a:lnTo>
                <a:lnTo>
                  <a:pt x="1633431" y="16789"/>
                </a:lnTo>
                <a:lnTo>
                  <a:pt x="1678429" y="34808"/>
                </a:lnTo>
                <a:lnTo>
                  <a:pt x="1722797" y="54034"/>
                </a:lnTo>
                <a:lnTo>
                  <a:pt x="1766514" y="74448"/>
                </a:lnTo>
                <a:lnTo>
                  <a:pt x="1809561" y="96030"/>
                </a:lnTo>
                <a:lnTo>
                  <a:pt x="1851916" y="118759"/>
                </a:lnTo>
                <a:lnTo>
                  <a:pt x="1893559" y="142614"/>
                </a:lnTo>
                <a:lnTo>
                  <a:pt x="1934470" y="167576"/>
                </a:lnTo>
                <a:lnTo>
                  <a:pt x="2262849" y="167576"/>
                </a:lnTo>
                <a:lnTo>
                  <a:pt x="2254502" y="161621"/>
                </a:lnTo>
                <a:lnTo>
                  <a:pt x="2218209" y="123521"/>
                </a:lnTo>
                <a:lnTo>
                  <a:pt x="2181242" y="98121"/>
                </a:lnTo>
                <a:lnTo>
                  <a:pt x="2143616" y="72721"/>
                </a:lnTo>
                <a:lnTo>
                  <a:pt x="2105346" y="60021"/>
                </a:lnTo>
                <a:lnTo>
                  <a:pt x="2066448" y="34621"/>
                </a:lnTo>
                <a:lnTo>
                  <a:pt x="2012184" y="0"/>
                </a:lnTo>
                <a:close/>
              </a:path>
            </a:pathLst>
          </a:custGeom>
          <a:solidFill>
            <a:srgbClr val="F5A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155532" y="1752460"/>
            <a:ext cx="2936240" cy="167640"/>
          </a:xfrm>
          <a:custGeom>
            <a:avLst/>
            <a:gdLst/>
            <a:ahLst/>
            <a:cxnLst/>
            <a:rect l="l" t="t" r="r" b="b"/>
            <a:pathLst>
              <a:path w="2936240" h="167639">
                <a:moveTo>
                  <a:pt x="205439" y="0"/>
                </a:moveTo>
                <a:lnTo>
                  <a:pt x="150500" y="0"/>
                </a:lnTo>
                <a:lnTo>
                  <a:pt x="142082" y="10045"/>
                </a:lnTo>
                <a:lnTo>
                  <a:pt x="110935" y="35445"/>
                </a:lnTo>
                <a:lnTo>
                  <a:pt x="80585" y="73545"/>
                </a:lnTo>
                <a:lnTo>
                  <a:pt x="51045" y="111645"/>
                </a:lnTo>
                <a:lnTo>
                  <a:pt x="22333" y="137045"/>
                </a:lnTo>
                <a:lnTo>
                  <a:pt x="0" y="167576"/>
                </a:lnTo>
                <a:lnTo>
                  <a:pt x="37774" y="167576"/>
                </a:lnTo>
                <a:lnTo>
                  <a:pt x="69473" y="132254"/>
                </a:lnTo>
                <a:lnTo>
                  <a:pt x="102106" y="97819"/>
                </a:lnTo>
                <a:lnTo>
                  <a:pt x="135657" y="64288"/>
                </a:lnTo>
                <a:lnTo>
                  <a:pt x="170107" y="31676"/>
                </a:lnTo>
                <a:lnTo>
                  <a:pt x="205439" y="0"/>
                </a:lnTo>
                <a:close/>
              </a:path>
              <a:path w="2936240" h="167639">
                <a:moveTo>
                  <a:pt x="2785311" y="0"/>
                </a:moveTo>
                <a:lnTo>
                  <a:pt x="2488480" y="0"/>
                </a:lnTo>
                <a:lnTo>
                  <a:pt x="2523819" y="31676"/>
                </a:lnTo>
                <a:lnTo>
                  <a:pt x="2558272" y="64288"/>
                </a:lnTo>
                <a:lnTo>
                  <a:pt x="2591822" y="97819"/>
                </a:lnTo>
                <a:lnTo>
                  <a:pt x="2624452" y="132254"/>
                </a:lnTo>
                <a:lnTo>
                  <a:pt x="2656145" y="167576"/>
                </a:lnTo>
                <a:lnTo>
                  <a:pt x="2935809" y="167576"/>
                </a:lnTo>
                <a:lnTo>
                  <a:pt x="2913476" y="137045"/>
                </a:lnTo>
                <a:lnTo>
                  <a:pt x="2884764" y="111645"/>
                </a:lnTo>
                <a:lnTo>
                  <a:pt x="2855226" y="73545"/>
                </a:lnTo>
                <a:lnTo>
                  <a:pt x="2824876" y="35445"/>
                </a:lnTo>
                <a:lnTo>
                  <a:pt x="2793729" y="10045"/>
                </a:lnTo>
                <a:lnTo>
                  <a:pt x="2785311" y="0"/>
                </a:lnTo>
                <a:close/>
              </a:path>
            </a:pathLst>
          </a:custGeom>
          <a:solidFill>
            <a:srgbClr val="F5A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765115" y="1324855"/>
            <a:ext cx="3475354" cy="3474720"/>
          </a:xfrm>
          <a:custGeom>
            <a:avLst/>
            <a:gdLst/>
            <a:ahLst/>
            <a:cxnLst/>
            <a:rect l="l" t="t" r="r" b="b"/>
            <a:pathLst>
              <a:path w="3475354" h="3474720">
                <a:moveTo>
                  <a:pt x="1737385" y="0"/>
                </a:moveTo>
                <a:lnTo>
                  <a:pt x="1688754" y="667"/>
                </a:lnTo>
                <a:lnTo>
                  <a:pt x="1640455" y="2658"/>
                </a:lnTo>
                <a:lnTo>
                  <a:pt x="1592503" y="5954"/>
                </a:lnTo>
                <a:lnTo>
                  <a:pt x="1544916" y="10539"/>
                </a:lnTo>
                <a:lnTo>
                  <a:pt x="1497712" y="16396"/>
                </a:lnTo>
                <a:lnTo>
                  <a:pt x="1450909" y="23505"/>
                </a:lnTo>
                <a:lnTo>
                  <a:pt x="1404523" y="31851"/>
                </a:lnTo>
                <a:lnTo>
                  <a:pt x="1358573" y="41416"/>
                </a:lnTo>
                <a:lnTo>
                  <a:pt x="1313074" y="52182"/>
                </a:lnTo>
                <a:lnTo>
                  <a:pt x="1268046" y="64133"/>
                </a:lnTo>
                <a:lnTo>
                  <a:pt x="1223505" y="77249"/>
                </a:lnTo>
                <a:lnTo>
                  <a:pt x="1179469" y="91515"/>
                </a:lnTo>
                <a:lnTo>
                  <a:pt x="1135955" y="106913"/>
                </a:lnTo>
                <a:lnTo>
                  <a:pt x="1092981" y="123425"/>
                </a:lnTo>
                <a:lnTo>
                  <a:pt x="1050563" y="141033"/>
                </a:lnTo>
                <a:lnTo>
                  <a:pt x="1008720" y="159722"/>
                </a:lnTo>
                <a:lnTo>
                  <a:pt x="967469" y="179472"/>
                </a:lnTo>
                <a:lnTo>
                  <a:pt x="926827" y="200267"/>
                </a:lnTo>
                <a:lnTo>
                  <a:pt x="886811" y="222089"/>
                </a:lnTo>
                <a:lnTo>
                  <a:pt x="847440" y="244921"/>
                </a:lnTo>
                <a:lnTo>
                  <a:pt x="808730" y="268745"/>
                </a:lnTo>
                <a:lnTo>
                  <a:pt x="770700" y="293545"/>
                </a:lnTo>
                <a:lnTo>
                  <a:pt x="733365" y="319302"/>
                </a:lnTo>
                <a:lnTo>
                  <a:pt x="696744" y="345999"/>
                </a:lnTo>
                <a:lnTo>
                  <a:pt x="660855" y="373619"/>
                </a:lnTo>
                <a:lnTo>
                  <a:pt x="625714" y="402144"/>
                </a:lnTo>
                <a:lnTo>
                  <a:pt x="591338" y="431557"/>
                </a:lnTo>
                <a:lnTo>
                  <a:pt x="557747" y="461841"/>
                </a:lnTo>
                <a:lnTo>
                  <a:pt x="524956" y="492977"/>
                </a:lnTo>
                <a:lnTo>
                  <a:pt x="492983" y="524949"/>
                </a:lnTo>
                <a:lnTo>
                  <a:pt x="461846" y="557740"/>
                </a:lnTo>
                <a:lnTo>
                  <a:pt x="431563" y="591331"/>
                </a:lnTo>
                <a:lnTo>
                  <a:pt x="402149" y="625706"/>
                </a:lnTo>
                <a:lnTo>
                  <a:pt x="373624" y="660847"/>
                </a:lnTo>
                <a:lnTo>
                  <a:pt x="346004" y="696736"/>
                </a:lnTo>
                <a:lnTo>
                  <a:pt x="319306" y="733357"/>
                </a:lnTo>
                <a:lnTo>
                  <a:pt x="293549" y="770691"/>
                </a:lnTo>
                <a:lnTo>
                  <a:pt x="268749" y="808721"/>
                </a:lnTo>
                <a:lnTo>
                  <a:pt x="244924" y="847431"/>
                </a:lnTo>
                <a:lnTo>
                  <a:pt x="222092" y="886802"/>
                </a:lnTo>
                <a:lnTo>
                  <a:pt x="200270" y="926817"/>
                </a:lnTo>
                <a:lnTo>
                  <a:pt x="179474" y="967459"/>
                </a:lnTo>
                <a:lnTo>
                  <a:pt x="159724" y="1008710"/>
                </a:lnTo>
                <a:lnTo>
                  <a:pt x="141035" y="1050552"/>
                </a:lnTo>
                <a:lnTo>
                  <a:pt x="123426" y="1092970"/>
                </a:lnTo>
                <a:lnTo>
                  <a:pt x="106914" y="1135944"/>
                </a:lnTo>
                <a:lnTo>
                  <a:pt x="91516" y="1179458"/>
                </a:lnTo>
                <a:lnTo>
                  <a:pt x="77250" y="1223494"/>
                </a:lnTo>
                <a:lnTo>
                  <a:pt x="64133" y="1268034"/>
                </a:lnTo>
                <a:lnTo>
                  <a:pt x="52183" y="1313063"/>
                </a:lnTo>
                <a:lnTo>
                  <a:pt x="41417" y="1358561"/>
                </a:lnTo>
                <a:lnTo>
                  <a:pt x="31852" y="1404511"/>
                </a:lnTo>
                <a:lnTo>
                  <a:pt x="23506" y="1450897"/>
                </a:lnTo>
                <a:lnTo>
                  <a:pt x="16396" y="1497700"/>
                </a:lnTo>
                <a:lnTo>
                  <a:pt x="10540" y="1544904"/>
                </a:lnTo>
                <a:lnTo>
                  <a:pt x="5954" y="1592490"/>
                </a:lnTo>
                <a:lnTo>
                  <a:pt x="2658" y="1640442"/>
                </a:lnTo>
                <a:lnTo>
                  <a:pt x="667" y="1688742"/>
                </a:lnTo>
                <a:lnTo>
                  <a:pt x="0" y="1737372"/>
                </a:lnTo>
                <a:lnTo>
                  <a:pt x="667" y="1786002"/>
                </a:lnTo>
                <a:lnTo>
                  <a:pt x="2658" y="1834301"/>
                </a:lnTo>
                <a:lnTo>
                  <a:pt x="5954" y="1882253"/>
                </a:lnTo>
                <a:lnTo>
                  <a:pt x="10540" y="1929838"/>
                </a:lnTo>
                <a:lnTo>
                  <a:pt x="16396" y="1977041"/>
                </a:lnTo>
                <a:lnTo>
                  <a:pt x="23506" y="2023844"/>
                </a:lnTo>
                <a:lnTo>
                  <a:pt x="31852" y="2070229"/>
                </a:lnTo>
                <a:lnTo>
                  <a:pt x="41417" y="2116179"/>
                </a:lnTo>
                <a:lnTo>
                  <a:pt x="52183" y="2161677"/>
                </a:lnTo>
                <a:lnTo>
                  <a:pt x="64133" y="2206705"/>
                </a:lnTo>
                <a:lnTo>
                  <a:pt x="77250" y="2251245"/>
                </a:lnTo>
                <a:lnTo>
                  <a:pt x="91516" y="2295280"/>
                </a:lnTo>
                <a:lnTo>
                  <a:pt x="106914" y="2338794"/>
                </a:lnTo>
                <a:lnTo>
                  <a:pt x="123426" y="2381768"/>
                </a:lnTo>
                <a:lnTo>
                  <a:pt x="141035" y="2424185"/>
                </a:lnTo>
                <a:lnTo>
                  <a:pt x="159724" y="2466027"/>
                </a:lnTo>
                <a:lnTo>
                  <a:pt x="179474" y="2507278"/>
                </a:lnTo>
                <a:lnTo>
                  <a:pt x="200270" y="2547919"/>
                </a:lnTo>
                <a:lnTo>
                  <a:pt x="222092" y="2587934"/>
                </a:lnTo>
                <a:lnTo>
                  <a:pt x="244924" y="2627305"/>
                </a:lnTo>
                <a:lnTo>
                  <a:pt x="268749" y="2666014"/>
                </a:lnTo>
                <a:lnTo>
                  <a:pt x="293549" y="2704044"/>
                </a:lnTo>
                <a:lnTo>
                  <a:pt x="319306" y="2741378"/>
                </a:lnTo>
                <a:lnTo>
                  <a:pt x="346004" y="2777998"/>
                </a:lnTo>
                <a:lnTo>
                  <a:pt x="373624" y="2813887"/>
                </a:lnTo>
                <a:lnTo>
                  <a:pt x="402149" y="2849028"/>
                </a:lnTo>
                <a:lnTo>
                  <a:pt x="431563" y="2883402"/>
                </a:lnTo>
                <a:lnTo>
                  <a:pt x="461846" y="2916994"/>
                </a:lnTo>
                <a:lnTo>
                  <a:pt x="492983" y="2949784"/>
                </a:lnTo>
                <a:lnTo>
                  <a:pt x="524956" y="2981756"/>
                </a:lnTo>
                <a:lnTo>
                  <a:pt x="557747" y="3012893"/>
                </a:lnTo>
                <a:lnTo>
                  <a:pt x="591338" y="3043176"/>
                </a:lnTo>
                <a:lnTo>
                  <a:pt x="625714" y="3072589"/>
                </a:lnTo>
                <a:lnTo>
                  <a:pt x="660855" y="3101114"/>
                </a:lnTo>
                <a:lnTo>
                  <a:pt x="696744" y="3128734"/>
                </a:lnTo>
                <a:lnTo>
                  <a:pt x="733365" y="3155431"/>
                </a:lnTo>
                <a:lnTo>
                  <a:pt x="770700" y="3181187"/>
                </a:lnTo>
                <a:lnTo>
                  <a:pt x="808730" y="3205987"/>
                </a:lnTo>
                <a:lnTo>
                  <a:pt x="847440" y="3229811"/>
                </a:lnTo>
                <a:lnTo>
                  <a:pt x="886811" y="3252643"/>
                </a:lnTo>
                <a:lnTo>
                  <a:pt x="926827" y="3274465"/>
                </a:lnTo>
                <a:lnTo>
                  <a:pt x="967469" y="3295260"/>
                </a:lnTo>
                <a:lnTo>
                  <a:pt x="1008720" y="3315010"/>
                </a:lnTo>
                <a:lnTo>
                  <a:pt x="1050563" y="3333699"/>
                </a:lnTo>
                <a:lnTo>
                  <a:pt x="1092981" y="3351307"/>
                </a:lnTo>
                <a:lnTo>
                  <a:pt x="1135955" y="3367819"/>
                </a:lnTo>
                <a:lnTo>
                  <a:pt x="1179469" y="3383217"/>
                </a:lnTo>
                <a:lnTo>
                  <a:pt x="1223505" y="3397483"/>
                </a:lnTo>
                <a:lnTo>
                  <a:pt x="1268046" y="3410599"/>
                </a:lnTo>
                <a:lnTo>
                  <a:pt x="1313074" y="3422549"/>
                </a:lnTo>
                <a:lnTo>
                  <a:pt x="1358573" y="3433316"/>
                </a:lnTo>
                <a:lnTo>
                  <a:pt x="1404523" y="3442880"/>
                </a:lnTo>
                <a:lnTo>
                  <a:pt x="1450909" y="3451226"/>
                </a:lnTo>
                <a:lnTo>
                  <a:pt x="1497712" y="3458336"/>
                </a:lnTo>
                <a:lnTo>
                  <a:pt x="1544916" y="3464192"/>
                </a:lnTo>
                <a:lnTo>
                  <a:pt x="1592503" y="3468777"/>
                </a:lnTo>
                <a:lnTo>
                  <a:pt x="1640455" y="3472074"/>
                </a:lnTo>
                <a:lnTo>
                  <a:pt x="1688754" y="3474065"/>
                </a:lnTo>
                <a:lnTo>
                  <a:pt x="1737385" y="3474732"/>
                </a:lnTo>
                <a:lnTo>
                  <a:pt x="1786015" y="3474065"/>
                </a:lnTo>
                <a:lnTo>
                  <a:pt x="1834314" y="3472074"/>
                </a:lnTo>
                <a:lnTo>
                  <a:pt x="1882265" y="3468777"/>
                </a:lnTo>
                <a:lnTo>
                  <a:pt x="1929851" y="3464192"/>
                </a:lnTo>
                <a:lnTo>
                  <a:pt x="1977054" y="3458336"/>
                </a:lnTo>
                <a:lnTo>
                  <a:pt x="2023857" y="3451226"/>
                </a:lnTo>
                <a:lnTo>
                  <a:pt x="2070242" y="3442880"/>
                </a:lnTo>
                <a:lnTo>
                  <a:pt x="2116192" y="3433316"/>
                </a:lnTo>
                <a:lnTo>
                  <a:pt x="2161690" y="3422549"/>
                </a:lnTo>
                <a:lnTo>
                  <a:pt x="2206717" y="3410599"/>
                </a:lnTo>
                <a:lnTo>
                  <a:pt x="2251258" y="3397483"/>
                </a:lnTo>
                <a:lnTo>
                  <a:pt x="2295293" y="3383217"/>
                </a:lnTo>
                <a:lnTo>
                  <a:pt x="2338807" y="3367819"/>
                </a:lnTo>
                <a:lnTo>
                  <a:pt x="2381780" y="3351307"/>
                </a:lnTo>
                <a:lnTo>
                  <a:pt x="2424197" y="3333699"/>
                </a:lnTo>
                <a:lnTo>
                  <a:pt x="2466040" y="3315010"/>
                </a:lnTo>
                <a:lnTo>
                  <a:pt x="2507290" y="3295260"/>
                </a:lnTo>
                <a:lnTo>
                  <a:pt x="2547932" y="3274465"/>
                </a:lnTo>
                <a:lnTo>
                  <a:pt x="2587947" y="3252643"/>
                </a:lnTo>
                <a:lnTo>
                  <a:pt x="2627317" y="3229811"/>
                </a:lnTo>
                <a:lnTo>
                  <a:pt x="2666026" y="3205987"/>
                </a:lnTo>
                <a:lnTo>
                  <a:pt x="2704057" y="3181187"/>
                </a:lnTo>
                <a:lnTo>
                  <a:pt x="2741391" y="3155431"/>
                </a:lnTo>
                <a:lnTo>
                  <a:pt x="2778011" y="3128734"/>
                </a:lnTo>
                <a:lnTo>
                  <a:pt x="2813900" y="3101114"/>
                </a:lnTo>
                <a:lnTo>
                  <a:pt x="2849041" y="3072589"/>
                </a:lnTo>
                <a:lnTo>
                  <a:pt x="2883415" y="3043176"/>
                </a:lnTo>
                <a:lnTo>
                  <a:pt x="2917006" y="3012893"/>
                </a:lnTo>
                <a:lnTo>
                  <a:pt x="2949797" y="2981756"/>
                </a:lnTo>
                <a:lnTo>
                  <a:pt x="2981769" y="2949784"/>
                </a:lnTo>
                <a:lnTo>
                  <a:pt x="3012905" y="2916994"/>
                </a:lnTo>
                <a:lnTo>
                  <a:pt x="3043189" y="2883402"/>
                </a:lnTo>
                <a:lnTo>
                  <a:pt x="3072602" y="2849028"/>
                </a:lnTo>
                <a:lnTo>
                  <a:pt x="3101127" y="2813887"/>
                </a:lnTo>
                <a:lnTo>
                  <a:pt x="3128746" y="2777998"/>
                </a:lnTo>
                <a:lnTo>
                  <a:pt x="3155443" y="2741378"/>
                </a:lnTo>
                <a:lnTo>
                  <a:pt x="3181200" y="2704044"/>
                </a:lnTo>
                <a:lnTo>
                  <a:pt x="3205999" y="2666014"/>
                </a:lnTo>
                <a:lnTo>
                  <a:pt x="3229824" y="2627305"/>
                </a:lnTo>
                <a:lnTo>
                  <a:pt x="3252656" y="2587934"/>
                </a:lnTo>
                <a:lnTo>
                  <a:pt x="3274478" y="2547919"/>
                </a:lnTo>
                <a:lnTo>
                  <a:pt x="3295273" y="2507278"/>
                </a:lnTo>
                <a:lnTo>
                  <a:pt x="3315023" y="2466027"/>
                </a:lnTo>
                <a:lnTo>
                  <a:pt x="3333711" y="2424185"/>
                </a:lnTo>
                <a:lnTo>
                  <a:pt x="3351320" y="2381768"/>
                </a:lnTo>
                <a:lnTo>
                  <a:pt x="3367832" y="2338794"/>
                </a:lnTo>
                <a:lnTo>
                  <a:pt x="3383229" y="2295280"/>
                </a:lnTo>
                <a:lnTo>
                  <a:pt x="3397495" y="2251245"/>
                </a:lnTo>
                <a:lnTo>
                  <a:pt x="3410612" y="2206705"/>
                </a:lnTo>
                <a:lnTo>
                  <a:pt x="3422562" y="2161677"/>
                </a:lnTo>
                <a:lnTo>
                  <a:pt x="3433328" y="2116179"/>
                </a:lnTo>
                <a:lnTo>
                  <a:pt x="3442893" y="2070229"/>
                </a:lnTo>
                <a:lnTo>
                  <a:pt x="3451239" y="2023844"/>
                </a:lnTo>
                <a:lnTo>
                  <a:pt x="3458349" y="1977041"/>
                </a:lnTo>
                <a:lnTo>
                  <a:pt x="3464205" y="1929838"/>
                </a:lnTo>
                <a:lnTo>
                  <a:pt x="3468790" y="1882253"/>
                </a:lnTo>
                <a:lnTo>
                  <a:pt x="3472087" y="1834301"/>
                </a:lnTo>
                <a:lnTo>
                  <a:pt x="3474077" y="1786002"/>
                </a:lnTo>
                <a:lnTo>
                  <a:pt x="3474745" y="1737372"/>
                </a:lnTo>
                <a:lnTo>
                  <a:pt x="3474077" y="1688742"/>
                </a:lnTo>
                <a:lnTo>
                  <a:pt x="3472087" y="1640442"/>
                </a:lnTo>
                <a:lnTo>
                  <a:pt x="3468790" y="1592490"/>
                </a:lnTo>
                <a:lnTo>
                  <a:pt x="3464205" y="1544904"/>
                </a:lnTo>
                <a:lnTo>
                  <a:pt x="3458349" y="1497700"/>
                </a:lnTo>
                <a:lnTo>
                  <a:pt x="3451239" y="1450897"/>
                </a:lnTo>
                <a:lnTo>
                  <a:pt x="3442893" y="1404511"/>
                </a:lnTo>
                <a:lnTo>
                  <a:pt x="3433328" y="1358561"/>
                </a:lnTo>
                <a:lnTo>
                  <a:pt x="3422562" y="1313063"/>
                </a:lnTo>
                <a:lnTo>
                  <a:pt x="3410612" y="1268034"/>
                </a:lnTo>
                <a:lnTo>
                  <a:pt x="3397495" y="1223494"/>
                </a:lnTo>
                <a:lnTo>
                  <a:pt x="3383229" y="1179458"/>
                </a:lnTo>
                <a:lnTo>
                  <a:pt x="3367832" y="1135944"/>
                </a:lnTo>
                <a:lnTo>
                  <a:pt x="3351320" y="1092970"/>
                </a:lnTo>
                <a:lnTo>
                  <a:pt x="3333711" y="1050552"/>
                </a:lnTo>
                <a:lnTo>
                  <a:pt x="3315023" y="1008710"/>
                </a:lnTo>
                <a:lnTo>
                  <a:pt x="3295273" y="967459"/>
                </a:lnTo>
                <a:lnTo>
                  <a:pt x="3274478" y="926817"/>
                </a:lnTo>
                <a:lnTo>
                  <a:pt x="3252656" y="886802"/>
                </a:lnTo>
                <a:lnTo>
                  <a:pt x="3229824" y="847431"/>
                </a:lnTo>
                <a:lnTo>
                  <a:pt x="3205999" y="808721"/>
                </a:lnTo>
                <a:lnTo>
                  <a:pt x="3181200" y="770691"/>
                </a:lnTo>
                <a:lnTo>
                  <a:pt x="3155443" y="733357"/>
                </a:lnTo>
                <a:lnTo>
                  <a:pt x="3128746" y="696736"/>
                </a:lnTo>
                <a:lnTo>
                  <a:pt x="3101127" y="660847"/>
                </a:lnTo>
                <a:lnTo>
                  <a:pt x="3072602" y="625706"/>
                </a:lnTo>
                <a:lnTo>
                  <a:pt x="3043189" y="591331"/>
                </a:lnTo>
                <a:lnTo>
                  <a:pt x="3012905" y="557740"/>
                </a:lnTo>
                <a:lnTo>
                  <a:pt x="2981769" y="524949"/>
                </a:lnTo>
                <a:lnTo>
                  <a:pt x="2949797" y="492977"/>
                </a:lnTo>
                <a:lnTo>
                  <a:pt x="2917006" y="461841"/>
                </a:lnTo>
                <a:lnTo>
                  <a:pt x="2883415" y="431557"/>
                </a:lnTo>
                <a:lnTo>
                  <a:pt x="2849041" y="402144"/>
                </a:lnTo>
                <a:lnTo>
                  <a:pt x="2813900" y="373619"/>
                </a:lnTo>
                <a:lnTo>
                  <a:pt x="2778011" y="345999"/>
                </a:lnTo>
                <a:lnTo>
                  <a:pt x="2741391" y="319302"/>
                </a:lnTo>
                <a:lnTo>
                  <a:pt x="2704057" y="293545"/>
                </a:lnTo>
                <a:lnTo>
                  <a:pt x="2666026" y="268745"/>
                </a:lnTo>
                <a:lnTo>
                  <a:pt x="2627317" y="244921"/>
                </a:lnTo>
                <a:lnTo>
                  <a:pt x="2587947" y="222089"/>
                </a:lnTo>
                <a:lnTo>
                  <a:pt x="2547932" y="200267"/>
                </a:lnTo>
                <a:lnTo>
                  <a:pt x="2507290" y="179472"/>
                </a:lnTo>
                <a:lnTo>
                  <a:pt x="2466040" y="159722"/>
                </a:lnTo>
                <a:lnTo>
                  <a:pt x="2424197" y="141033"/>
                </a:lnTo>
                <a:lnTo>
                  <a:pt x="2381780" y="123425"/>
                </a:lnTo>
                <a:lnTo>
                  <a:pt x="2338807" y="106913"/>
                </a:lnTo>
                <a:lnTo>
                  <a:pt x="2295293" y="91515"/>
                </a:lnTo>
                <a:lnTo>
                  <a:pt x="2251258" y="77249"/>
                </a:lnTo>
                <a:lnTo>
                  <a:pt x="2206717" y="64133"/>
                </a:lnTo>
                <a:lnTo>
                  <a:pt x="2161690" y="52182"/>
                </a:lnTo>
                <a:lnTo>
                  <a:pt x="2116192" y="41416"/>
                </a:lnTo>
                <a:lnTo>
                  <a:pt x="2070242" y="31851"/>
                </a:lnTo>
                <a:lnTo>
                  <a:pt x="2023857" y="23505"/>
                </a:lnTo>
                <a:lnTo>
                  <a:pt x="1977054" y="16396"/>
                </a:lnTo>
                <a:lnTo>
                  <a:pt x="1929851" y="10539"/>
                </a:lnTo>
                <a:lnTo>
                  <a:pt x="1882265" y="5954"/>
                </a:lnTo>
                <a:lnTo>
                  <a:pt x="1834314" y="2658"/>
                </a:lnTo>
                <a:lnTo>
                  <a:pt x="1786015" y="667"/>
                </a:lnTo>
                <a:lnTo>
                  <a:pt x="1737385" y="0"/>
                </a:lnTo>
                <a:close/>
              </a:path>
            </a:pathLst>
          </a:custGeom>
          <a:solidFill>
            <a:srgbClr val="FFF0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97067" y="1535137"/>
            <a:ext cx="3011170" cy="3011170"/>
          </a:xfrm>
          <a:custGeom>
            <a:avLst/>
            <a:gdLst/>
            <a:ahLst/>
            <a:cxnLst/>
            <a:rect l="l" t="t" r="r" b="b"/>
            <a:pathLst>
              <a:path w="3011170" h="3011170">
                <a:moveTo>
                  <a:pt x="1505432" y="0"/>
                </a:moveTo>
                <a:lnTo>
                  <a:pt x="1456711" y="773"/>
                </a:lnTo>
                <a:lnTo>
                  <a:pt x="1408376" y="3078"/>
                </a:lnTo>
                <a:lnTo>
                  <a:pt x="1360450" y="6891"/>
                </a:lnTo>
                <a:lnTo>
                  <a:pt x="1312958" y="12189"/>
                </a:lnTo>
                <a:lnTo>
                  <a:pt x="1265923" y="18948"/>
                </a:lnTo>
                <a:lnTo>
                  <a:pt x="1219367" y="27145"/>
                </a:lnTo>
                <a:lnTo>
                  <a:pt x="1173315" y="36756"/>
                </a:lnTo>
                <a:lnTo>
                  <a:pt x="1127790" y="47759"/>
                </a:lnTo>
                <a:lnTo>
                  <a:pt x="1082814" y="60130"/>
                </a:lnTo>
                <a:lnTo>
                  <a:pt x="1038412" y="73845"/>
                </a:lnTo>
                <a:lnTo>
                  <a:pt x="994607" y="88881"/>
                </a:lnTo>
                <a:lnTo>
                  <a:pt x="951422" y="105215"/>
                </a:lnTo>
                <a:lnTo>
                  <a:pt x="908880" y="122823"/>
                </a:lnTo>
                <a:lnTo>
                  <a:pt x="867005" y="141683"/>
                </a:lnTo>
                <a:lnTo>
                  <a:pt x="825821" y="161770"/>
                </a:lnTo>
                <a:lnTo>
                  <a:pt x="785350" y="183062"/>
                </a:lnTo>
                <a:lnTo>
                  <a:pt x="745616" y="205534"/>
                </a:lnTo>
                <a:lnTo>
                  <a:pt x="706642" y="229164"/>
                </a:lnTo>
                <a:lnTo>
                  <a:pt x="668452" y="253928"/>
                </a:lnTo>
                <a:lnTo>
                  <a:pt x="631069" y="279803"/>
                </a:lnTo>
                <a:lnTo>
                  <a:pt x="594517" y="306766"/>
                </a:lnTo>
                <a:lnTo>
                  <a:pt x="558818" y="334792"/>
                </a:lnTo>
                <a:lnTo>
                  <a:pt x="523997" y="363859"/>
                </a:lnTo>
                <a:lnTo>
                  <a:pt x="490076" y="393944"/>
                </a:lnTo>
                <a:lnTo>
                  <a:pt x="457079" y="425023"/>
                </a:lnTo>
                <a:lnTo>
                  <a:pt x="425029" y="457072"/>
                </a:lnTo>
                <a:lnTo>
                  <a:pt x="393950" y="490069"/>
                </a:lnTo>
                <a:lnTo>
                  <a:pt x="363865" y="523989"/>
                </a:lnTo>
                <a:lnTo>
                  <a:pt x="334797" y="558810"/>
                </a:lnTo>
                <a:lnTo>
                  <a:pt x="306770" y="594509"/>
                </a:lnTo>
                <a:lnTo>
                  <a:pt x="279807" y="631061"/>
                </a:lnTo>
                <a:lnTo>
                  <a:pt x="253932" y="668443"/>
                </a:lnTo>
                <a:lnTo>
                  <a:pt x="229168" y="706633"/>
                </a:lnTo>
                <a:lnTo>
                  <a:pt x="205537" y="745606"/>
                </a:lnTo>
                <a:lnTo>
                  <a:pt x="183065" y="785340"/>
                </a:lnTo>
                <a:lnTo>
                  <a:pt x="161773" y="825810"/>
                </a:lnTo>
                <a:lnTo>
                  <a:pt x="141685" y="866995"/>
                </a:lnTo>
                <a:lnTo>
                  <a:pt x="122826" y="908869"/>
                </a:lnTo>
                <a:lnTo>
                  <a:pt x="105217" y="951411"/>
                </a:lnTo>
                <a:lnTo>
                  <a:pt x="88883" y="994596"/>
                </a:lnTo>
                <a:lnTo>
                  <a:pt x="73846" y="1038401"/>
                </a:lnTo>
                <a:lnTo>
                  <a:pt x="60131" y="1082803"/>
                </a:lnTo>
                <a:lnTo>
                  <a:pt x="47760" y="1127778"/>
                </a:lnTo>
                <a:lnTo>
                  <a:pt x="36757" y="1173303"/>
                </a:lnTo>
                <a:lnTo>
                  <a:pt x="27145" y="1219355"/>
                </a:lnTo>
                <a:lnTo>
                  <a:pt x="18948" y="1265911"/>
                </a:lnTo>
                <a:lnTo>
                  <a:pt x="12189" y="1312946"/>
                </a:lnTo>
                <a:lnTo>
                  <a:pt x="6891" y="1360438"/>
                </a:lnTo>
                <a:lnTo>
                  <a:pt x="3078" y="1408363"/>
                </a:lnTo>
                <a:lnTo>
                  <a:pt x="773" y="1456698"/>
                </a:lnTo>
                <a:lnTo>
                  <a:pt x="0" y="1505419"/>
                </a:lnTo>
                <a:lnTo>
                  <a:pt x="773" y="1554142"/>
                </a:lnTo>
                <a:lnTo>
                  <a:pt x="3078" y="1602477"/>
                </a:lnTo>
                <a:lnTo>
                  <a:pt x="6891" y="1650403"/>
                </a:lnTo>
                <a:lnTo>
                  <a:pt x="12189" y="1697895"/>
                </a:lnTo>
                <a:lnTo>
                  <a:pt x="18948" y="1744931"/>
                </a:lnTo>
                <a:lnTo>
                  <a:pt x="27145" y="1791487"/>
                </a:lnTo>
                <a:lnTo>
                  <a:pt x="36757" y="1837539"/>
                </a:lnTo>
                <a:lnTo>
                  <a:pt x="47760" y="1883064"/>
                </a:lnTo>
                <a:lnTo>
                  <a:pt x="60131" y="1928040"/>
                </a:lnTo>
                <a:lnTo>
                  <a:pt x="73846" y="1972442"/>
                </a:lnTo>
                <a:lnTo>
                  <a:pt x="88883" y="2016247"/>
                </a:lnTo>
                <a:lnTo>
                  <a:pt x="105217" y="2059432"/>
                </a:lnTo>
                <a:lnTo>
                  <a:pt x="122826" y="2101973"/>
                </a:lnTo>
                <a:lnTo>
                  <a:pt x="141685" y="2143847"/>
                </a:lnTo>
                <a:lnTo>
                  <a:pt x="161773" y="2185031"/>
                </a:lnTo>
                <a:lnTo>
                  <a:pt x="183065" y="2225502"/>
                </a:lnTo>
                <a:lnTo>
                  <a:pt x="205537" y="2265235"/>
                </a:lnTo>
                <a:lnTo>
                  <a:pt x="229168" y="2304208"/>
                </a:lnTo>
                <a:lnTo>
                  <a:pt x="253932" y="2342397"/>
                </a:lnTo>
                <a:lnTo>
                  <a:pt x="279807" y="2379779"/>
                </a:lnTo>
                <a:lnTo>
                  <a:pt x="306770" y="2416331"/>
                </a:lnTo>
                <a:lnTo>
                  <a:pt x="334797" y="2452029"/>
                </a:lnTo>
                <a:lnTo>
                  <a:pt x="363865" y="2486849"/>
                </a:lnTo>
                <a:lnTo>
                  <a:pt x="393950" y="2520769"/>
                </a:lnTo>
                <a:lnTo>
                  <a:pt x="425029" y="2553765"/>
                </a:lnTo>
                <a:lnTo>
                  <a:pt x="457079" y="2585814"/>
                </a:lnTo>
                <a:lnTo>
                  <a:pt x="490076" y="2616892"/>
                </a:lnTo>
                <a:lnTo>
                  <a:pt x="523997" y="2646976"/>
                </a:lnTo>
                <a:lnTo>
                  <a:pt x="558818" y="2676043"/>
                </a:lnTo>
                <a:lnTo>
                  <a:pt x="594517" y="2704069"/>
                </a:lnTo>
                <a:lnTo>
                  <a:pt x="631069" y="2731031"/>
                </a:lnTo>
                <a:lnTo>
                  <a:pt x="668452" y="2756905"/>
                </a:lnTo>
                <a:lnTo>
                  <a:pt x="706642" y="2781669"/>
                </a:lnTo>
                <a:lnTo>
                  <a:pt x="745616" y="2805298"/>
                </a:lnTo>
                <a:lnTo>
                  <a:pt x="785350" y="2827770"/>
                </a:lnTo>
                <a:lnTo>
                  <a:pt x="825821" y="2849061"/>
                </a:lnTo>
                <a:lnTo>
                  <a:pt x="867005" y="2869148"/>
                </a:lnTo>
                <a:lnTo>
                  <a:pt x="908880" y="2888007"/>
                </a:lnTo>
                <a:lnTo>
                  <a:pt x="951422" y="2905614"/>
                </a:lnTo>
                <a:lnTo>
                  <a:pt x="994607" y="2921948"/>
                </a:lnTo>
                <a:lnTo>
                  <a:pt x="1038412" y="2936984"/>
                </a:lnTo>
                <a:lnTo>
                  <a:pt x="1082814" y="2950699"/>
                </a:lnTo>
                <a:lnTo>
                  <a:pt x="1127790" y="2963069"/>
                </a:lnTo>
                <a:lnTo>
                  <a:pt x="1173315" y="2974071"/>
                </a:lnTo>
                <a:lnTo>
                  <a:pt x="1219367" y="2983682"/>
                </a:lnTo>
                <a:lnTo>
                  <a:pt x="1265923" y="2991879"/>
                </a:lnTo>
                <a:lnTo>
                  <a:pt x="1312958" y="2998638"/>
                </a:lnTo>
                <a:lnTo>
                  <a:pt x="1360450" y="3003935"/>
                </a:lnTo>
                <a:lnTo>
                  <a:pt x="1408376" y="3007748"/>
                </a:lnTo>
                <a:lnTo>
                  <a:pt x="1456711" y="3010053"/>
                </a:lnTo>
                <a:lnTo>
                  <a:pt x="1505432" y="3010827"/>
                </a:lnTo>
                <a:lnTo>
                  <a:pt x="1554154" y="3010053"/>
                </a:lnTo>
                <a:lnTo>
                  <a:pt x="1602489" y="3007748"/>
                </a:lnTo>
                <a:lnTo>
                  <a:pt x="1650414" y="3003935"/>
                </a:lnTo>
                <a:lnTo>
                  <a:pt x="1697906" y="2998638"/>
                </a:lnTo>
                <a:lnTo>
                  <a:pt x="1744941" y="2991879"/>
                </a:lnTo>
                <a:lnTo>
                  <a:pt x="1791496" y="2983682"/>
                </a:lnTo>
                <a:lnTo>
                  <a:pt x="1837548" y="2974071"/>
                </a:lnTo>
                <a:lnTo>
                  <a:pt x="1883074" y="2963069"/>
                </a:lnTo>
                <a:lnTo>
                  <a:pt x="1928049" y="2950699"/>
                </a:lnTo>
                <a:lnTo>
                  <a:pt x="1972451" y="2936984"/>
                </a:lnTo>
                <a:lnTo>
                  <a:pt x="2016256" y="2921948"/>
                </a:lnTo>
                <a:lnTo>
                  <a:pt x="2059441" y="2905614"/>
                </a:lnTo>
                <a:lnTo>
                  <a:pt x="2101982" y="2888007"/>
                </a:lnTo>
                <a:lnTo>
                  <a:pt x="2143857" y="2869148"/>
                </a:lnTo>
                <a:lnTo>
                  <a:pt x="2185041" y="2849061"/>
                </a:lnTo>
                <a:lnTo>
                  <a:pt x="2225512" y="2827770"/>
                </a:lnTo>
                <a:lnTo>
                  <a:pt x="2265245" y="2805298"/>
                </a:lnTo>
                <a:lnTo>
                  <a:pt x="2304219" y="2781669"/>
                </a:lnTo>
                <a:lnTo>
                  <a:pt x="2342408" y="2756905"/>
                </a:lnTo>
                <a:lnTo>
                  <a:pt x="2379791" y="2731031"/>
                </a:lnTo>
                <a:lnTo>
                  <a:pt x="2416343" y="2704069"/>
                </a:lnTo>
                <a:lnTo>
                  <a:pt x="2452041" y="2676043"/>
                </a:lnTo>
                <a:lnTo>
                  <a:pt x="2486862" y="2646976"/>
                </a:lnTo>
                <a:lnTo>
                  <a:pt x="2520783" y="2616892"/>
                </a:lnTo>
                <a:lnTo>
                  <a:pt x="2553779" y="2585814"/>
                </a:lnTo>
                <a:lnTo>
                  <a:pt x="2585829" y="2553765"/>
                </a:lnTo>
                <a:lnTo>
                  <a:pt x="2616907" y="2520769"/>
                </a:lnTo>
                <a:lnTo>
                  <a:pt x="2646992" y="2486849"/>
                </a:lnTo>
                <a:lnTo>
                  <a:pt x="2676059" y="2452029"/>
                </a:lnTo>
                <a:lnTo>
                  <a:pt x="2704086" y="2416331"/>
                </a:lnTo>
                <a:lnTo>
                  <a:pt x="2731048" y="2379779"/>
                </a:lnTo>
                <a:lnTo>
                  <a:pt x="2756923" y="2342397"/>
                </a:lnTo>
                <a:lnTo>
                  <a:pt x="2781688" y="2304208"/>
                </a:lnTo>
                <a:lnTo>
                  <a:pt x="2805318" y="2265235"/>
                </a:lnTo>
                <a:lnTo>
                  <a:pt x="2827790" y="2225502"/>
                </a:lnTo>
                <a:lnTo>
                  <a:pt x="2849081" y="2185031"/>
                </a:lnTo>
                <a:lnTo>
                  <a:pt x="2869169" y="2143847"/>
                </a:lnTo>
                <a:lnTo>
                  <a:pt x="2888028" y="2101973"/>
                </a:lnTo>
                <a:lnTo>
                  <a:pt x="2905636" y="2059432"/>
                </a:lnTo>
                <a:lnTo>
                  <a:pt x="2921971" y="2016247"/>
                </a:lnTo>
                <a:lnTo>
                  <a:pt x="2937007" y="1972442"/>
                </a:lnTo>
                <a:lnTo>
                  <a:pt x="2950722" y="1928040"/>
                </a:lnTo>
                <a:lnTo>
                  <a:pt x="2963093" y="1883064"/>
                </a:lnTo>
                <a:lnTo>
                  <a:pt x="2974095" y="1837539"/>
                </a:lnTo>
                <a:lnTo>
                  <a:pt x="2983707" y="1791487"/>
                </a:lnTo>
                <a:lnTo>
                  <a:pt x="2991904" y="1744931"/>
                </a:lnTo>
                <a:lnTo>
                  <a:pt x="2998663" y="1697895"/>
                </a:lnTo>
                <a:lnTo>
                  <a:pt x="3003961" y="1650403"/>
                </a:lnTo>
                <a:lnTo>
                  <a:pt x="3007774" y="1602477"/>
                </a:lnTo>
                <a:lnTo>
                  <a:pt x="3010078" y="1554142"/>
                </a:lnTo>
                <a:lnTo>
                  <a:pt x="3010852" y="1505419"/>
                </a:lnTo>
                <a:lnTo>
                  <a:pt x="3010078" y="1456698"/>
                </a:lnTo>
                <a:lnTo>
                  <a:pt x="3007774" y="1408363"/>
                </a:lnTo>
                <a:lnTo>
                  <a:pt x="3003961" y="1360438"/>
                </a:lnTo>
                <a:lnTo>
                  <a:pt x="2998663" y="1312946"/>
                </a:lnTo>
                <a:lnTo>
                  <a:pt x="2991904" y="1265911"/>
                </a:lnTo>
                <a:lnTo>
                  <a:pt x="2983707" y="1219355"/>
                </a:lnTo>
                <a:lnTo>
                  <a:pt x="2974095" y="1173303"/>
                </a:lnTo>
                <a:lnTo>
                  <a:pt x="2963093" y="1127778"/>
                </a:lnTo>
                <a:lnTo>
                  <a:pt x="2950722" y="1082803"/>
                </a:lnTo>
                <a:lnTo>
                  <a:pt x="2937007" y="1038401"/>
                </a:lnTo>
                <a:lnTo>
                  <a:pt x="2921971" y="994596"/>
                </a:lnTo>
                <a:lnTo>
                  <a:pt x="2905636" y="951411"/>
                </a:lnTo>
                <a:lnTo>
                  <a:pt x="2888028" y="908869"/>
                </a:lnTo>
                <a:lnTo>
                  <a:pt x="2869169" y="866995"/>
                </a:lnTo>
                <a:lnTo>
                  <a:pt x="2849081" y="825810"/>
                </a:lnTo>
                <a:lnTo>
                  <a:pt x="2827790" y="785340"/>
                </a:lnTo>
                <a:lnTo>
                  <a:pt x="2805318" y="745606"/>
                </a:lnTo>
                <a:lnTo>
                  <a:pt x="2781688" y="706633"/>
                </a:lnTo>
                <a:lnTo>
                  <a:pt x="2756923" y="668443"/>
                </a:lnTo>
                <a:lnTo>
                  <a:pt x="2731048" y="631061"/>
                </a:lnTo>
                <a:lnTo>
                  <a:pt x="2704086" y="594509"/>
                </a:lnTo>
                <a:lnTo>
                  <a:pt x="2676059" y="558810"/>
                </a:lnTo>
                <a:lnTo>
                  <a:pt x="2646992" y="523989"/>
                </a:lnTo>
                <a:lnTo>
                  <a:pt x="2616907" y="490069"/>
                </a:lnTo>
                <a:lnTo>
                  <a:pt x="2585829" y="457072"/>
                </a:lnTo>
                <a:lnTo>
                  <a:pt x="2553779" y="425023"/>
                </a:lnTo>
                <a:lnTo>
                  <a:pt x="2520783" y="393944"/>
                </a:lnTo>
                <a:lnTo>
                  <a:pt x="2486862" y="363859"/>
                </a:lnTo>
                <a:lnTo>
                  <a:pt x="2452041" y="334792"/>
                </a:lnTo>
                <a:lnTo>
                  <a:pt x="2416343" y="306766"/>
                </a:lnTo>
                <a:lnTo>
                  <a:pt x="2379791" y="279803"/>
                </a:lnTo>
                <a:lnTo>
                  <a:pt x="2342408" y="253928"/>
                </a:lnTo>
                <a:lnTo>
                  <a:pt x="2304219" y="229164"/>
                </a:lnTo>
                <a:lnTo>
                  <a:pt x="2265245" y="205534"/>
                </a:lnTo>
                <a:lnTo>
                  <a:pt x="2225512" y="183062"/>
                </a:lnTo>
                <a:lnTo>
                  <a:pt x="2185041" y="161770"/>
                </a:lnTo>
                <a:lnTo>
                  <a:pt x="2143857" y="141683"/>
                </a:lnTo>
                <a:lnTo>
                  <a:pt x="2101982" y="122823"/>
                </a:lnTo>
                <a:lnTo>
                  <a:pt x="2059441" y="105215"/>
                </a:lnTo>
                <a:lnTo>
                  <a:pt x="2016256" y="88881"/>
                </a:lnTo>
                <a:lnTo>
                  <a:pt x="1972451" y="73845"/>
                </a:lnTo>
                <a:lnTo>
                  <a:pt x="1928049" y="60130"/>
                </a:lnTo>
                <a:lnTo>
                  <a:pt x="1883074" y="47759"/>
                </a:lnTo>
                <a:lnTo>
                  <a:pt x="1837548" y="36756"/>
                </a:lnTo>
                <a:lnTo>
                  <a:pt x="1791496" y="27145"/>
                </a:lnTo>
                <a:lnTo>
                  <a:pt x="1744941" y="18948"/>
                </a:lnTo>
                <a:lnTo>
                  <a:pt x="1697906" y="12189"/>
                </a:lnTo>
                <a:lnTo>
                  <a:pt x="1650414" y="6891"/>
                </a:lnTo>
                <a:lnTo>
                  <a:pt x="1602489" y="3078"/>
                </a:lnTo>
                <a:lnTo>
                  <a:pt x="1554154" y="773"/>
                </a:lnTo>
                <a:lnTo>
                  <a:pt x="1505432" y="0"/>
                </a:lnTo>
                <a:close/>
              </a:path>
            </a:pathLst>
          </a:custGeom>
          <a:solidFill>
            <a:srgbClr val="FA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181169" y="1632966"/>
            <a:ext cx="2815590" cy="2815590"/>
          </a:xfrm>
          <a:custGeom>
            <a:avLst/>
            <a:gdLst/>
            <a:ahLst/>
            <a:cxnLst/>
            <a:rect l="l" t="t" r="r" b="b"/>
            <a:pathLst>
              <a:path w="2815590" h="2815590">
                <a:moveTo>
                  <a:pt x="1407604" y="0"/>
                </a:moveTo>
                <a:lnTo>
                  <a:pt x="1359213" y="816"/>
                </a:lnTo>
                <a:lnTo>
                  <a:pt x="1311231" y="3247"/>
                </a:lnTo>
                <a:lnTo>
                  <a:pt x="1263686" y="7267"/>
                </a:lnTo>
                <a:lnTo>
                  <a:pt x="1216602" y="12849"/>
                </a:lnTo>
                <a:lnTo>
                  <a:pt x="1170006" y="19968"/>
                </a:lnTo>
                <a:lnTo>
                  <a:pt x="1123924" y="28597"/>
                </a:lnTo>
                <a:lnTo>
                  <a:pt x="1078383" y="38709"/>
                </a:lnTo>
                <a:lnTo>
                  <a:pt x="1033409" y="50280"/>
                </a:lnTo>
                <a:lnTo>
                  <a:pt x="989028" y="63282"/>
                </a:lnTo>
                <a:lnTo>
                  <a:pt x="945266" y="77689"/>
                </a:lnTo>
                <a:lnTo>
                  <a:pt x="902149" y="93476"/>
                </a:lnTo>
                <a:lnTo>
                  <a:pt x="859703" y="110615"/>
                </a:lnTo>
                <a:lnTo>
                  <a:pt x="817956" y="129081"/>
                </a:lnTo>
                <a:lnTo>
                  <a:pt x="776932" y="148847"/>
                </a:lnTo>
                <a:lnTo>
                  <a:pt x="736659" y="169888"/>
                </a:lnTo>
                <a:lnTo>
                  <a:pt x="697162" y="192177"/>
                </a:lnTo>
                <a:lnTo>
                  <a:pt x="658467" y="215688"/>
                </a:lnTo>
                <a:lnTo>
                  <a:pt x="620602" y="240394"/>
                </a:lnTo>
                <a:lnTo>
                  <a:pt x="583591" y="266270"/>
                </a:lnTo>
                <a:lnTo>
                  <a:pt x="547461" y="293289"/>
                </a:lnTo>
                <a:lnTo>
                  <a:pt x="512239" y="321425"/>
                </a:lnTo>
                <a:lnTo>
                  <a:pt x="477951" y="350652"/>
                </a:lnTo>
                <a:lnTo>
                  <a:pt x="444622" y="380943"/>
                </a:lnTo>
                <a:lnTo>
                  <a:pt x="412280" y="412273"/>
                </a:lnTo>
                <a:lnTo>
                  <a:pt x="380949" y="444615"/>
                </a:lnTo>
                <a:lnTo>
                  <a:pt x="350657" y="477944"/>
                </a:lnTo>
                <a:lnTo>
                  <a:pt x="321430" y="512232"/>
                </a:lnTo>
                <a:lnTo>
                  <a:pt x="293293" y="547454"/>
                </a:lnTo>
                <a:lnTo>
                  <a:pt x="266274" y="583583"/>
                </a:lnTo>
                <a:lnTo>
                  <a:pt x="240398" y="620593"/>
                </a:lnTo>
                <a:lnTo>
                  <a:pt x="215691" y="658458"/>
                </a:lnTo>
                <a:lnTo>
                  <a:pt x="192180" y="697152"/>
                </a:lnTo>
                <a:lnTo>
                  <a:pt x="169891" y="736649"/>
                </a:lnTo>
                <a:lnTo>
                  <a:pt x="148850" y="776922"/>
                </a:lnTo>
                <a:lnTo>
                  <a:pt x="129083" y="817945"/>
                </a:lnTo>
                <a:lnTo>
                  <a:pt x="110617" y="859693"/>
                </a:lnTo>
                <a:lnTo>
                  <a:pt x="93477" y="902138"/>
                </a:lnTo>
                <a:lnTo>
                  <a:pt x="77691" y="945254"/>
                </a:lnTo>
                <a:lnTo>
                  <a:pt x="63283" y="989016"/>
                </a:lnTo>
                <a:lnTo>
                  <a:pt x="50281" y="1033397"/>
                </a:lnTo>
                <a:lnTo>
                  <a:pt x="38710" y="1078371"/>
                </a:lnTo>
                <a:lnTo>
                  <a:pt x="28597" y="1123912"/>
                </a:lnTo>
                <a:lnTo>
                  <a:pt x="19968" y="1169994"/>
                </a:lnTo>
                <a:lnTo>
                  <a:pt x="12849" y="1216589"/>
                </a:lnTo>
                <a:lnTo>
                  <a:pt x="7267" y="1263673"/>
                </a:lnTo>
                <a:lnTo>
                  <a:pt x="3247" y="1311219"/>
                </a:lnTo>
                <a:lnTo>
                  <a:pt x="816" y="1359200"/>
                </a:lnTo>
                <a:lnTo>
                  <a:pt x="0" y="1407591"/>
                </a:lnTo>
                <a:lnTo>
                  <a:pt x="816" y="1455982"/>
                </a:lnTo>
                <a:lnTo>
                  <a:pt x="3247" y="1503964"/>
                </a:lnTo>
                <a:lnTo>
                  <a:pt x="7267" y="1551509"/>
                </a:lnTo>
                <a:lnTo>
                  <a:pt x="12849" y="1598593"/>
                </a:lnTo>
                <a:lnTo>
                  <a:pt x="19968" y="1645189"/>
                </a:lnTo>
                <a:lnTo>
                  <a:pt x="28597" y="1691270"/>
                </a:lnTo>
                <a:lnTo>
                  <a:pt x="38710" y="1736810"/>
                </a:lnTo>
                <a:lnTo>
                  <a:pt x="50281" y="1781784"/>
                </a:lnTo>
                <a:lnTo>
                  <a:pt x="63283" y="1826165"/>
                </a:lnTo>
                <a:lnTo>
                  <a:pt x="77691" y="1869927"/>
                </a:lnTo>
                <a:lnTo>
                  <a:pt x="93477" y="1913043"/>
                </a:lnTo>
                <a:lnTo>
                  <a:pt x="110617" y="1955488"/>
                </a:lnTo>
                <a:lnTo>
                  <a:pt x="129083" y="1997235"/>
                </a:lnTo>
                <a:lnTo>
                  <a:pt x="148850" y="2038258"/>
                </a:lnTo>
                <a:lnTo>
                  <a:pt x="169891" y="2078531"/>
                </a:lnTo>
                <a:lnTo>
                  <a:pt x="192180" y="2118027"/>
                </a:lnTo>
                <a:lnTo>
                  <a:pt x="215691" y="2156721"/>
                </a:lnTo>
                <a:lnTo>
                  <a:pt x="240398" y="2194586"/>
                </a:lnTo>
                <a:lnTo>
                  <a:pt x="266274" y="2231596"/>
                </a:lnTo>
                <a:lnTo>
                  <a:pt x="293293" y="2267724"/>
                </a:lnTo>
                <a:lnTo>
                  <a:pt x="321430" y="2302946"/>
                </a:lnTo>
                <a:lnTo>
                  <a:pt x="350657" y="2337233"/>
                </a:lnTo>
                <a:lnTo>
                  <a:pt x="380949" y="2370561"/>
                </a:lnTo>
                <a:lnTo>
                  <a:pt x="412280" y="2402903"/>
                </a:lnTo>
                <a:lnTo>
                  <a:pt x="444622" y="2434233"/>
                </a:lnTo>
                <a:lnTo>
                  <a:pt x="477951" y="2464524"/>
                </a:lnTo>
                <a:lnTo>
                  <a:pt x="512239" y="2493750"/>
                </a:lnTo>
                <a:lnTo>
                  <a:pt x="547461" y="2521886"/>
                </a:lnTo>
                <a:lnTo>
                  <a:pt x="583591" y="2548905"/>
                </a:lnTo>
                <a:lnTo>
                  <a:pt x="620602" y="2574780"/>
                </a:lnTo>
                <a:lnTo>
                  <a:pt x="658467" y="2599486"/>
                </a:lnTo>
                <a:lnTo>
                  <a:pt x="697162" y="2622996"/>
                </a:lnTo>
                <a:lnTo>
                  <a:pt x="736659" y="2645285"/>
                </a:lnTo>
                <a:lnTo>
                  <a:pt x="776932" y="2666325"/>
                </a:lnTo>
                <a:lnTo>
                  <a:pt x="817956" y="2686091"/>
                </a:lnTo>
                <a:lnTo>
                  <a:pt x="859703" y="2704557"/>
                </a:lnTo>
                <a:lnTo>
                  <a:pt x="902149" y="2721696"/>
                </a:lnTo>
                <a:lnTo>
                  <a:pt x="945266" y="2737482"/>
                </a:lnTo>
                <a:lnTo>
                  <a:pt x="989028" y="2751889"/>
                </a:lnTo>
                <a:lnTo>
                  <a:pt x="1033409" y="2764891"/>
                </a:lnTo>
                <a:lnTo>
                  <a:pt x="1078383" y="2776461"/>
                </a:lnTo>
                <a:lnTo>
                  <a:pt x="1123924" y="2786574"/>
                </a:lnTo>
                <a:lnTo>
                  <a:pt x="1170006" y="2795202"/>
                </a:lnTo>
                <a:lnTo>
                  <a:pt x="1216602" y="2802321"/>
                </a:lnTo>
                <a:lnTo>
                  <a:pt x="1263686" y="2807903"/>
                </a:lnTo>
                <a:lnTo>
                  <a:pt x="1311231" y="2811923"/>
                </a:lnTo>
                <a:lnTo>
                  <a:pt x="1359213" y="2814354"/>
                </a:lnTo>
                <a:lnTo>
                  <a:pt x="1407604" y="2815170"/>
                </a:lnTo>
                <a:lnTo>
                  <a:pt x="1455995" y="2814354"/>
                </a:lnTo>
                <a:lnTo>
                  <a:pt x="1503976" y="2811923"/>
                </a:lnTo>
                <a:lnTo>
                  <a:pt x="1551522" y="2807903"/>
                </a:lnTo>
                <a:lnTo>
                  <a:pt x="1598606" y="2802321"/>
                </a:lnTo>
                <a:lnTo>
                  <a:pt x="1645202" y="2795202"/>
                </a:lnTo>
                <a:lnTo>
                  <a:pt x="1691283" y="2786574"/>
                </a:lnTo>
                <a:lnTo>
                  <a:pt x="1736824" y="2776461"/>
                </a:lnTo>
                <a:lnTo>
                  <a:pt x="1781798" y="2764891"/>
                </a:lnTo>
                <a:lnTo>
                  <a:pt x="1826179" y="2751889"/>
                </a:lnTo>
                <a:lnTo>
                  <a:pt x="1869941" y="2737482"/>
                </a:lnTo>
                <a:lnTo>
                  <a:pt x="1913058" y="2721696"/>
                </a:lnTo>
                <a:lnTo>
                  <a:pt x="1955503" y="2704557"/>
                </a:lnTo>
                <a:lnTo>
                  <a:pt x="1997250" y="2686091"/>
                </a:lnTo>
                <a:lnTo>
                  <a:pt x="2038273" y="2666325"/>
                </a:lnTo>
                <a:lnTo>
                  <a:pt x="2078546" y="2645285"/>
                </a:lnTo>
                <a:lnTo>
                  <a:pt x="2118043" y="2622996"/>
                </a:lnTo>
                <a:lnTo>
                  <a:pt x="2156737" y="2599486"/>
                </a:lnTo>
                <a:lnTo>
                  <a:pt x="2194602" y="2574780"/>
                </a:lnTo>
                <a:lnTo>
                  <a:pt x="2231613" y="2548905"/>
                </a:lnTo>
                <a:lnTo>
                  <a:pt x="2267742" y="2521886"/>
                </a:lnTo>
                <a:lnTo>
                  <a:pt x="2302963" y="2493750"/>
                </a:lnTo>
                <a:lnTo>
                  <a:pt x="2337252" y="2464524"/>
                </a:lnTo>
                <a:lnTo>
                  <a:pt x="2370580" y="2434233"/>
                </a:lnTo>
                <a:lnTo>
                  <a:pt x="2402922" y="2402903"/>
                </a:lnTo>
                <a:lnTo>
                  <a:pt x="2434252" y="2370561"/>
                </a:lnTo>
                <a:lnTo>
                  <a:pt x="2464544" y="2337233"/>
                </a:lnTo>
                <a:lnTo>
                  <a:pt x="2493771" y="2302946"/>
                </a:lnTo>
                <a:lnTo>
                  <a:pt x="2521907" y="2267724"/>
                </a:lnTo>
                <a:lnTo>
                  <a:pt x="2548926" y="2231596"/>
                </a:lnTo>
                <a:lnTo>
                  <a:pt x="2574801" y="2194586"/>
                </a:lnTo>
                <a:lnTo>
                  <a:pt x="2599508" y="2156721"/>
                </a:lnTo>
                <a:lnTo>
                  <a:pt x="2623018" y="2118027"/>
                </a:lnTo>
                <a:lnTo>
                  <a:pt x="2645307" y="2078531"/>
                </a:lnTo>
                <a:lnTo>
                  <a:pt x="2666348" y="2038258"/>
                </a:lnTo>
                <a:lnTo>
                  <a:pt x="2686114" y="1997235"/>
                </a:lnTo>
                <a:lnTo>
                  <a:pt x="2704580" y="1955488"/>
                </a:lnTo>
                <a:lnTo>
                  <a:pt x="2721720" y="1913043"/>
                </a:lnTo>
                <a:lnTo>
                  <a:pt x="2737506" y="1869927"/>
                </a:lnTo>
                <a:lnTo>
                  <a:pt x="2751913" y="1826165"/>
                </a:lnTo>
                <a:lnTo>
                  <a:pt x="2764915" y="1781784"/>
                </a:lnTo>
                <a:lnTo>
                  <a:pt x="2776486" y="1736810"/>
                </a:lnTo>
                <a:lnTo>
                  <a:pt x="2786599" y="1691270"/>
                </a:lnTo>
                <a:lnTo>
                  <a:pt x="2795227" y="1645189"/>
                </a:lnTo>
                <a:lnTo>
                  <a:pt x="2802346" y="1598593"/>
                </a:lnTo>
                <a:lnTo>
                  <a:pt x="2807929" y="1551509"/>
                </a:lnTo>
                <a:lnTo>
                  <a:pt x="2811948" y="1503964"/>
                </a:lnTo>
                <a:lnTo>
                  <a:pt x="2814380" y="1455982"/>
                </a:lnTo>
                <a:lnTo>
                  <a:pt x="2815196" y="1407591"/>
                </a:lnTo>
                <a:lnTo>
                  <a:pt x="2814380" y="1359200"/>
                </a:lnTo>
                <a:lnTo>
                  <a:pt x="2811948" y="1311219"/>
                </a:lnTo>
                <a:lnTo>
                  <a:pt x="2807929" y="1263673"/>
                </a:lnTo>
                <a:lnTo>
                  <a:pt x="2802346" y="1216589"/>
                </a:lnTo>
                <a:lnTo>
                  <a:pt x="2795227" y="1169994"/>
                </a:lnTo>
                <a:lnTo>
                  <a:pt x="2786599" y="1123912"/>
                </a:lnTo>
                <a:lnTo>
                  <a:pt x="2776486" y="1078371"/>
                </a:lnTo>
                <a:lnTo>
                  <a:pt x="2764915" y="1033397"/>
                </a:lnTo>
                <a:lnTo>
                  <a:pt x="2751913" y="989016"/>
                </a:lnTo>
                <a:lnTo>
                  <a:pt x="2737506" y="945254"/>
                </a:lnTo>
                <a:lnTo>
                  <a:pt x="2721720" y="902138"/>
                </a:lnTo>
                <a:lnTo>
                  <a:pt x="2704580" y="859693"/>
                </a:lnTo>
                <a:lnTo>
                  <a:pt x="2686114" y="817945"/>
                </a:lnTo>
                <a:lnTo>
                  <a:pt x="2666348" y="776922"/>
                </a:lnTo>
                <a:lnTo>
                  <a:pt x="2645307" y="736649"/>
                </a:lnTo>
                <a:lnTo>
                  <a:pt x="2623018" y="697152"/>
                </a:lnTo>
                <a:lnTo>
                  <a:pt x="2599508" y="658458"/>
                </a:lnTo>
                <a:lnTo>
                  <a:pt x="2574801" y="620593"/>
                </a:lnTo>
                <a:lnTo>
                  <a:pt x="2548926" y="583583"/>
                </a:lnTo>
                <a:lnTo>
                  <a:pt x="2521907" y="547454"/>
                </a:lnTo>
                <a:lnTo>
                  <a:pt x="2493771" y="512232"/>
                </a:lnTo>
                <a:lnTo>
                  <a:pt x="2464544" y="477944"/>
                </a:lnTo>
                <a:lnTo>
                  <a:pt x="2434252" y="444615"/>
                </a:lnTo>
                <a:lnTo>
                  <a:pt x="2402922" y="412273"/>
                </a:lnTo>
                <a:lnTo>
                  <a:pt x="2370580" y="380943"/>
                </a:lnTo>
                <a:lnTo>
                  <a:pt x="2337252" y="350652"/>
                </a:lnTo>
                <a:lnTo>
                  <a:pt x="2302963" y="321425"/>
                </a:lnTo>
                <a:lnTo>
                  <a:pt x="2267742" y="293289"/>
                </a:lnTo>
                <a:lnTo>
                  <a:pt x="2231613" y="266270"/>
                </a:lnTo>
                <a:lnTo>
                  <a:pt x="2194602" y="240394"/>
                </a:lnTo>
                <a:lnTo>
                  <a:pt x="2156737" y="215688"/>
                </a:lnTo>
                <a:lnTo>
                  <a:pt x="2118043" y="192177"/>
                </a:lnTo>
                <a:lnTo>
                  <a:pt x="2078546" y="169888"/>
                </a:lnTo>
                <a:lnTo>
                  <a:pt x="2038273" y="148847"/>
                </a:lnTo>
                <a:lnTo>
                  <a:pt x="1997250" y="129081"/>
                </a:lnTo>
                <a:lnTo>
                  <a:pt x="1955503" y="110615"/>
                </a:lnTo>
                <a:lnTo>
                  <a:pt x="1913058" y="93476"/>
                </a:lnTo>
                <a:lnTo>
                  <a:pt x="1869941" y="77689"/>
                </a:lnTo>
                <a:lnTo>
                  <a:pt x="1826179" y="63282"/>
                </a:lnTo>
                <a:lnTo>
                  <a:pt x="1781798" y="50280"/>
                </a:lnTo>
                <a:lnTo>
                  <a:pt x="1736824" y="38709"/>
                </a:lnTo>
                <a:lnTo>
                  <a:pt x="1691283" y="28597"/>
                </a:lnTo>
                <a:lnTo>
                  <a:pt x="1645202" y="19968"/>
                </a:lnTo>
                <a:lnTo>
                  <a:pt x="1598606" y="12849"/>
                </a:lnTo>
                <a:lnTo>
                  <a:pt x="1551522" y="7267"/>
                </a:lnTo>
                <a:lnTo>
                  <a:pt x="1503976" y="3247"/>
                </a:lnTo>
                <a:lnTo>
                  <a:pt x="1455995" y="816"/>
                </a:lnTo>
                <a:lnTo>
                  <a:pt x="1407604" y="0"/>
                </a:lnTo>
                <a:close/>
              </a:path>
            </a:pathLst>
          </a:custGeom>
          <a:solidFill>
            <a:srgbClr val="FCE8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520755" y="2377662"/>
            <a:ext cx="2103755" cy="1584960"/>
          </a:xfrm>
          <a:custGeom>
            <a:avLst/>
            <a:gdLst/>
            <a:ahLst/>
            <a:cxnLst/>
            <a:rect l="l" t="t" r="r" b="b"/>
            <a:pathLst>
              <a:path w="2103754" h="1584960">
                <a:moveTo>
                  <a:pt x="547446" y="747699"/>
                </a:moveTo>
                <a:lnTo>
                  <a:pt x="248538" y="747699"/>
                </a:lnTo>
                <a:lnTo>
                  <a:pt x="411886" y="1584909"/>
                </a:lnTo>
                <a:lnTo>
                  <a:pt x="693724" y="1584909"/>
                </a:lnTo>
                <a:lnTo>
                  <a:pt x="903594" y="1178801"/>
                </a:lnTo>
                <a:lnTo>
                  <a:pt x="620382" y="1178801"/>
                </a:lnTo>
                <a:lnTo>
                  <a:pt x="547446" y="747699"/>
                </a:lnTo>
                <a:close/>
              </a:path>
              <a:path w="2103754" h="1584960">
                <a:moveTo>
                  <a:pt x="1343186" y="894422"/>
                </a:moveTo>
                <a:lnTo>
                  <a:pt x="1050556" y="894422"/>
                </a:lnTo>
                <a:lnTo>
                  <a:pt x="1407375" y="1584909"/>
                </a:lnTo>
                <a:lnTo>
                  <a:pt x="1689747" y="1584909"/>
                </a:lnTo>
                <a:lnTo>
                  <a:pt x="1769463" y="1178801"/>
                </a:lnTo>
                <a:lnTo>
                  <a:pt x="1475879" y="1178801"/>
                </a:lnTo>
                <a:lnTo>
                  <a:pt x="1343186" y="894422"/>
                </a:lnTo>
                <a:close/>
              </a:path>
              <a:path w="2103754" h="1584960">
                <a:moveTo>
                  <a:pt x="1274724" y="747699"/>
                </a:moveTo>
                <a:lnTo>
                  <a:pt x="823823" y="747699"/>
                </a:lnTo>
                <a:lnTo>
                  <a:pt x="620382" y="1178801"/>
                </a:lnTo>
                <a:lnTo>
                  <a:pt x="903594" y="1178801"/>
                </a:lnTo>
                <a:lnTo>
                  <a:pt x="1050556" y="894422"/>
                </a:lnTo>
                <a:lnTo>
                  <a:pt x="1343186" y="894422"/>
                </a:lnTo>
                <a:lnTo>
                  <a:pt x="1274724" y="747699"/>
                </a:lnTo>
                <a:close/>
              </a:path>
              <a:path w="2103754" h="1584960">
                <a:moveTo>
                  <a:pt x="1854085" y="747699"/>
                </a:moveTo>
                <a:lnTo>
                  <a:pt x="1551431" y="747699"/>
                </a:lnTo>
                <a:lnTo>
                  <a:pt x="1475879" y="1178801"/>
                </a:lnTo>
                <a:lnTo>
                  <a:pt x="1769463" y="1178801"/>
                </a:lnTo>
                <a:lnTo>
                  <a:pt x="1854085" y="747699"/>
                </a:lnTo>
                <a:close/>
              </a:path>
              <a:path w="2103754" h="1584960">
                <a:moveTo>
                  <a:pt x="2103526" y="532676"/>
                </a:moveTo>
                <a:lnTo>
                  <a:pt x="0" y="532676"/>
                </a:lnTo>
                <a:lnTo>
                  <a:pt x="0" y="747699"/>
                </a:lnTo>
                <a:lnTo>
                  <a:pt x="2103526" y="747699"/>
                </a:lnTo>
                <a:lnTo>
                  <a:pt x="2103526" y="532676"/>
                </a:lnTo>
                <a:close/>
              </a:path>
              <a:path w="2103754" h="1584960">
                <a:moveTo>
                  <a:pt x="421055" y="0"/>
                </a:moveTo>
                <a:lnTo>
                  <a:pt x="102692" y="0"/>
                </a:lnTo>
                <a:lnTo>
                  <a:pt x="206590" y="532676"/>
                </a:lnTo>
                <a:lnTo>
                  <a:pt x="511136" y="532676"/>
                </a:lnTo>
                <a:lnTo>
                  <a:pt x="421055" y="0"/>
                </a:lnTo>
                <a:close/>
              </a:path>
              <a:path w="2103754" h="1584960">
                <a:moveTo>
                  <a:pt x="1050556" y="267347"/>
                </a:moveTo>
                <a:lnTo>
                  <a:pt x="925334" y="532676"/>
                </a:lnTo>
                <a:lnTo>
                  <a:pt x="1174343" y="532676"/>
                </a:lnTo>
                <a:lnTo>
                  <a:pt x="1050556" y="267347"/>
                </a:lnTo>
                <a:close/>
              </a:path>
              <a:path w="2103754" h="1584960">
                <a:moveTo>
                  <a:pt x="2000872" y="0"/>
                </a:moveTo>
                <a:lnTo>
                  <a:pt x="1682483" y="0"/>
                </a:lnTo>
                <a:lnTo>
                  <a:pt x="1589138" y="532676"/>
                </a:lnTo>
                <a:lnTo>
                  <a:pt x="1896325" y="532676"/>
                </a:lnTo>
                <a:lnTo>
                  <a:pt x="2000872" y="0"/>
                </a:lnTo>
                <a:close/>
              </a:path>
            </a:pathLst>
          </a:custGeom>
          <a:solidFill>
            <a:srgbClr val="F59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445444" y="2377672"/>
            <a:ext cx="2103755" cy="1584960"/>
          </a:xfrm>
          <a:custGeom>
            <a:avLst/>
            <a:gdLst/>
            <a:ahLst/>
            <a:cxnLst/>
            <a:rect l="l" t="t" r="r" b="b"/>
            <a:pathLst>
              <a:path w="2103754" h="1584960">
                <a:moveTo>
                  <a:pt x="547446" y="747699"/>
                </a:moveTo>
                <a:lnTo>
                  <a:pt x="248538" y="747699"/>
                </a:lnTo>
                <a:lnTo>
                  <a:pt x="411873" y="1584896"/>
                </a:lnTo>
                <a:lnTo>
                  <a:pt x="693724" y="1584896"/>
                </a:lnTo>
                <a:lnTo>
                  <a:pt x="903559" y="1178814"/>
                </a:lnTo>
                <a:lnTo>
                  <a:pt x="620344" y="1178814"/>
                </a:lnTo>
                <a:lnTo>
                  <a:pt x="547446" y="747699"/>
                </a:lnTo>
                <a:close/>
              </a:path>
              <a:path w="2103754" h="1584960">
                <a:moveTo>
                  <a:pt x="1343153" y="894410"/>
                </a:moveTo>
                <a:lnTo>
                  <a:pt x="1050518" y="894410"/>
                </a:lnTo>
                <a:lnTo>
                  <a:pt x="1407375" y="1584896"/>
                </a:lnTo>
                <a:lnTo>
                  <a:pt x="1689735" y="1584896"/>
                </a:lnTo>
                <a:lnTo>
                  <a:pt x="1769441" y="1178814"/>
                </a:lnTo>
                <a:lnTo>
                  <a:pt x="1475854" y="1178814"/>
                </a:lnTo>
                <a:lnTo>
                  <a:pt x="1343153" y="894410"/>
                </a:lnTo>
                <a:close/>
              </a:path>
              <a:path w="2103754" h="1584960">
                <a:moveTo>
                  <a:pt x="1274698" y="747699"/>
                </a:moveTo>
                <a:lnTo>
                  <a:pt x="823798" y="747699"/>
                </a:lnTo>
                <a:lnTo>
                  <a:pt x="620344" y="1178814"/>
                </a:lnTo>
                <a:lnTo>
                  <a:pt x="903559" y="1178814"/>
                </a:lnTo>
                <a:lnTo>
                  <a:pt x="1050518" y="894410"/>
                </a:lnTo>
                <a:lnTo>
                  <a:pt x="1343153" y="894410"/>
                </a:lnTo>
                <a:lnTo>
                  <a:pt x="1274698" y="747699"/>
                </a:lnTo>
                <a:close/>
              </a:path>
              <a:path w="2103754" h="1584960">
                <a:moveTo>
                  <a:pt x="1854060" y="747699"/>
                </a:moveTo>
                <a:lnTo>
                  <a:pt x="1551419" y="747699"/>
                </a:lnTo>
                <a:lnTo>
                  <a:pt x="1475854" y="1178814"/>
                </a:lnTo>
                <a:lnTo>
                  <a:pt x="1769441" y="1178814"/>
                </a:lnTo>
                <a:lnTo>
                  <a:pt x="1854060" y="747699"/>
                </a:lnTo>
                <a:close/>
              </a:path>
              <a:path w="2103754" h="1584960">
                <a:moveTo>
                  <a:pt x="2103501" y="532676"/>
                </a:moveTo>
                <a:lnTo>
                  <a:pt x="0" y="532676"/>
                </a:lnTo>
                <a:lnTo>
                  <a:pt x="0" y="747699"/>
                </a:lnTo>
                <a:lnTo>
                  <a:pt x="2103501" y="747699"/>
                </a:lnTo>
                <a:lnTo>
                  <a:pt x="2103501" y="532676"/>
                </a:lnTo>
                <a:close/>
              </a:path>
              <a:path w="2103754" h="1584960">
                <a:moveTo>
                  <a:pt x="421030" y="0"/>
                </a:moveTo>
                <a:lnTo>
                  <a:pt x="102654" y="0"/>
                </a:lnTo>
                <a:lnTo>
                  <a:pt x="206578" y="532676"/>
                </a:lnTo>
                <a:lnTo>
                  <a:pt x="511098" y="532676"/>
                </a:lnTo>
                <a:lnTo>
                  <a:pt x="421030" y="0"/>
                </a:lnTo>
                <a:close/>
              </a:path>
              <a:path w="2103754" h="1584960">
                <a:moveTo>
                  <a:pt x="1050518" y="267347"/>
                </a:moveTo>
                <a:lnTo>
                  <a:pt x="925322" y="532676"/>
                </a:lnTo>
                <a:lnTo>
                  <a:pt x="1174343" y="532676"/>
                </a:lnTo>
                <a:lnTo>
                  <a:pt x="1050518" y="267347"/>
                </a:lnTo>
                <a:close/>
              </a:path>
              <a:path w="2103754" h="1584960">
                <a:moveTo>
                  <a:pt x="2000872" y="0"/>
                </a:moveTo>
                <a:lnTo>
                  <a:pt x="1682483" y="0"/>
                </a:lnTo>
                <a:lnTo>
                  <a:pt x="1589112" y="532676"/>
                </a:lnTo>
                <a:lnTo>
                  <a:pt x="1896300" y="532676"/>
                </a:lnTo>
                <a:lnTo>
                  <a:pt x="2000872" y="0"/>
                </a:lnTo>
                <a:close/>
              </a:path>
            </a:pathLst>
          </a:custGeom>
          <a:solidFill>
            <a:srgbClr val="FA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697441" y="1603811"/>
            <a:ext cx="3141715" cy="44133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2336299" y="1628898"/>
            <a:ext cx="2806700" cy="1728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0600"/>
              </a:lnSpc>
            </a:pPr>
            <a:r>
              <a:rPr lang="ko-KR" altLang="en-US" sz="3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누가누가 </a:t>
            </a:r>
            <a:br>
              <a:rPr lang="en-US" altLang="ko-KR" sz="3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3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상상이상</a:t>
            </a:r>
            <a:br>
              <a:rPr lang="en-US" altLang="ko-KR" sz="3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3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퀴즈왕인가요</a:t>
            </a:r>
            <a:r>
              <a:rPr lang="en-US" altLang="ko-KR" sz="3000" dirty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sz="3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3" y="0"/>
            <a:ext cx="1217799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1388" y="312559"/>
            <a:ext cx="11529060" cy="6214110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1388" y="312559"/>
            <a:ext cx="11529060" cy="6214110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6628" y="188795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2"/>
                </a:lnTo>
                <a:lnTo>
                  <a:pt x="37187" y="216749"/>
                </a:lnTo>
                <a:lnTo>
                  <a:pt x="77543" y="243958"/>
                </a:lnTo>
                <a:lnTo>
                  <a:pt x="126961" y="253936"/>
                </a:lnTo>
                <a:lnTo>
                  <a:pt x="176387" y="243958"/>
                </a:lnTo>
                <a:lnTo>
                  <a:pt x="216747" y="216749"/>
                </a:lnTo>
                <a:lnTo>
                  <a:pt x="243958" y="176392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601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9789" y="36155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4323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9789" y="26998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6628" y="639878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1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9789" y="657153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4323" y="6525754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9789" y="647997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47680" y="188795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2"/>
                </a:lnTo>
                <a:lnTo>
                  <a:pt x="37187" y="216749"/>
                </a:lnTo>
                <a:lnTo>
                  <a:pt x="77543" y="243958"/>
                </a:lnTo>
                <a:lnTo>
                  <a:pt x="126961" y="253936"/>
                </a:lnTo>
                <a:lnTo>
                  <a:pt x="176387" y="243958"/>
                </a:lnTo>
                <a:lnTo>
                  <a:pt x="216747" y="216749"/>
                </a:lnTo>
                <a:lnTo>
                  <a:pt x="243958" y="176392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777071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850840" y="36155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05375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850840" y="26998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47680" y="639878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77071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50840" y="657153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05375" y="6525754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50840" y="647997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80706" y="1130744"/>
            <a:ext cx="4864061" cy="2325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39248" y="1130744"/>
            <a:ext cx="4866833" cy="515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05834" y="1248968"/>
            <a:ext cx="7300246" cy="2207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800562" y="1130744"/>
            <a:ext cx="406031" cy="50326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99743" y="3450934"/>
            <a:ext cx="2311603" cy="23312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80706" y="3450934"/>
            <a:ext cx="56083" cy="23312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05834" y="3450934"/>
            <a:ext cx="411543" cy="24969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17886" y="3450934"/>
            <a:ext cx="4866838" cy="233121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79204" y="3450934"/>
            <a:ext cx="1626881" cy="249694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11858" y="4154513"/>
            <a:ext cx="411538" cy="179336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05834" y="6018631"/>
            <a:ext cx="817562" cy="1447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80706" y="5776633"/>
            <a:ext cx="2430640" cy="3867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317886" y="5776629"/>
            <a:ext cx="4866829" cy="1712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317886" y="6014580"/>
            <a:ext cx="6488199" cy="14876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701096" y="5694317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0"/>
                </a:moveTo>
                <a:lnTo>
                  <a:pt x="0" y="287782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65723" y="5790651"/>
            <a:ext cx="71120" cy="182245"/>
          </a:xfrm>
          <a:custGeom>
            <a:avLst/>
            <a:gdLst/>
            <a:ahLst/>
            <a:cxnLst/>
            <a:rect l="l" t="t" r="r" b="b"/>
            <a:pathLst>
              <a:path w="71120" h="182245">
                <a:moveTo>
                  <a:pt x="35369" y="0"/>
                </a:moveTo>
                <a:lnTo>
                  <a:pt x="21597" y="2779"/>
                </a:lnTo>
                <a:lnTo>
                  <a:pt x="10355" y="10361"/>
                </a:lnTo>
                <a:lnTo>
                  <a:pt x="2777" y="21608"/>
                </a:lnTo>
                <a:lnTo>
                  <a:pt x="0" y="35382"/>
                </a:lnTo>
                <a:lnTo>
                  <a:pt x="0" y="146761"/>
                </a:lnTo>
                <a:lnTo>
                  <a:pt x="2777" y="160535"/>
                </a:lnTo>
                <a:lnTo>
                  <a:pt x="10355" y="171781"/>
                </a:lnTo>
                <a:lnTo>
                  <a:pt x="21597" y="179363"/>
                </a:lnTo>
                <a:lnTo>
                  <a:pt x="35369" y="182143"/>
                </a:lnTo>
                <a:lnTo>
                  <a:pt x="49136" y="179363"/>
                </a:lnTo>
                <a:lnTo>
                  <a:pt x="60378" y="171781"/>
                </a:lnTo>
                <a:lnTo>
                  <a:pt x="67959" y="160535"/>
                </a:lnTo>
                <a:lnTo>
                  <a:pt x="70738" y="146761"/>
                </a:lnTo>
                <a:lnTo>
                  <a:pt x="70738" y="35382"/>
                </a:lnTo>
                <a:lnTo>
                  <a:pt x="67959" y="21608"/>
                </a:lnTo>
                <a:lnTo>
                  <a:pt x="60378" y="10361"/>
                </a:lnTo>
                <a:lnTo>
                  <a:pt x="49136" y="2779"/>
                </a:lnTo>
                <a:lnTo>
                  <a:pt x="353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504862" y="4457971"/>
            <a:ext cx="0" cy="6350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0" y="0"/>
                </a:moveTo>
                <a:lnTo>
                  <a:pt x="0" y="5887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504862" y="4534598"/>
            <a:ext cx="0" cy="211454"/>
          </a:xfrm>
          <a:custGeom>
            <a:avLst/>
            <a:gdLst/>
            <a:ahLst/>
            <a:cxnLst/>
            <a:rect l="l" t="t" r="r" b="b"/>
            <a:pathLst>
              <a:path h="211454">
                <a:moveTo>
                  <a:pt x="0" y="0"/>
                </a:moveTo>
                <a:lnTo>
                  <a:pt x="0" y="211155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469495" y="4467278"/>
            <a:ext cx="71120" cy="182245"/>
          </a:xfrm>
          <a:custGeom>
            <a:avLst/>
            <a:gdLst/>
            <a:ahLst/>
            <a:cxnLst/>
            <a:rect l="l" t="t" r="r" b="b"/>
            <a:pathLst>
              <a:path w="71120" h="182245">
                <a:moveTo>
                  <a:pt x="35382" y="0"/>
                </a:moveTo>
                <a:lnTo>
                  <a:pt x="21608" y="2779"/>
                </a:lnTo>
                <a:lnTo>
                  <a:pt x="10361" y="10361"/>
                </a:lnTo>
                <a:lnTo>
                  <a:pt x="2779" y="21608"/>
                </a:lnTo>
                <a:lnTo>
                  <a:pt x="0" y="35382"/>
                </a:lnTo>
                <a:lnTo>
                  <a:pt x="0" y="146761"/>
                </a:lnTo>
                <a:lnTo>
                  <a:pt x="2779" y="160528"/>
                </a:lnTo>
                <a:lnTo>
                  <a:pt x="10361" y="171770"/>
                </a:lnTo>
                <a:lnTo>
                  <a:pt x="21608" y="179350"/>
                </a:lnTo>
                <a:lnTo>
                  <a:pt x="35382" y="182130"/>
                </a:lnTo>
                <a:lnTo>
                  <a:pt x="49147" y="179350"/>
                </a:lnTo>
                <a:lnTo>
                  <a:pt x="60385" y="171770"/>
                </a:lnTo>
                <a:lnTo>
                  <a:pt x="67961" y="160528"/>
                </a:lnTo>
                <a:lnTo>
                  <a:pt x="70739" y="146761"/>
                </a:lnTo>
                <a:lnTo>
                  <a:pt x="70739" y="35382"/>
                </a:lnTo>
                <a:lnTo>
                  <a:pt x="67961" y="21608"/>
                </a:lnTo>
                <a:lnTo>
                  <a:pt x="60385" y="10361"/>
                </a:lnTo>
                <a:lnTo>
                  <a:pt x="49147" y="2779"/>
                </a:lnTo>
                <a:lnTo>
                  <a:pt x="353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303930" y="4186293"/>
            <a:ext cx="0" cy="278130"/>
          </a:xfrm>
          <a:custGeom>
            <a:avLst/>
            <a:gdLst/>
            <a:ahLst/>
            <a:cxnLst/>
            <a:rect l="l" t="t" r="r" b="b"/>
            <a:pathLst>
              <a:path h="278129">
                <a:moveTo>
                  <a:pt x="0" y="0"/>
                </a:moveTo>
                <a:lnTo>
                  <a:pt x="0" y="277566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268558" y="4282697"/>
            <a:ext cx="71120" cy="215265"/>
          </a:xfrm>
          <a:custGeom>
            <a:avLst/>
            <a:gdLst/>
            <a:ahLst/>
            <a:cxnLst/>
            <a:rect l="l" t="t" r="r" b="b"/>
            <a:pathLst>
              <a:path w="71120" h="215264">
                <a:moveTo>
                  <a:pt x="35369" y="0"/>
                </a:moveTo>
                <a:lnTo>
                  <a:pt x="21597" y="2779"/>
                </a:lnTo>
                <a:lnTo>
                  <a:pt x="10355" y="10361"/>
                </a:lnTo>
                <a:lnTo>
                  <a:pt x="2777" y="21608"/>
                </a:lnTo>
                <a:lnTo>
                  <a:pt x="0" y="35382"/>
                </a:lnTo>
                <a:lnTo>
                  <a:pt x="0" y="179539"/>
                </a:lnTo>
                <a:lnTo>
                  <a:pt x="2777" y="193314"/>
                </a:lnTo>
                <a:lnTo>
                  <a:pt x="10355" y="204560"/>
                </a:lnTo>
                <a:lnTo>
                  <a:pt x="21597" y="212142"/>
                </a:lnTo>
                <a:lnTo>
                  <a:pt x="35369" y="214922"/>
                </a:lnTo>
                <a:lnTo>
                  <a:pt x="49136" y="212142"/>
                </a:lnTo>
                <a:lnTo>
                  <a:pt x="60378" y="204560"/>
                </a:lnTo>
                <a:lnTo>
                  <a:pt x="67959" y="193314"/>
                </a:lnTo>
                <a:lnTo>
                  <a:pt x="70738" y="179539"/>
                </a:lnTo>
                <a:lnTo>
                  <a:pt x="70738" y="35382"/>
                </a:lnTo>
                <a:lnTo>
                  <a:pt x="67959" y="21608"/>
                </a:lnTo>
                <a:lnTo>
                  <a:pt x="60378" y="10361"/>
                </a:lnTo>
                <a:lnTo>
                  <a:pt x="49136" y="2779"/>
                </a:lnTo>
                <a:lnTo>
                  <a:pt x="353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565058" y="2504123"/>
            <a:ext cx="483870" cy="0"/>
          </a:xfrm>
          <a:custGeom>
            <a:avLst/>
            <a:gdLst/>
            <a:ahLst/>
            <a:cxnLst/>
            <a:rect l="l" t="t" r="r" b="b"/>
            <a:pathLst>
              <a:path w="483870">
                <a:moveTo>
                  <a:pt x="0" y="0"/>
                </a:moveTo>
                <a:lnTo>
                  <a:pt x="483387" y="0"/>
                </a:lnTo>
              </a:path>
            </a:pathLst>
          </a:custGeom>
          <a:ln w="28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724257" y="2468750"/>
            <a:ext cx="292100" cy="71120"/>
          </a:xfrm>
          <a:custGeom>
            <a:avLst/>
            <a:gdLst/>
            <a:ahLst/>
            <a:cxnLst/>
            <a:rect l="l" t="t" r="r" b="b"/>
            <a:pathLst>
              <a:path w="292100" h="71119">
                <a:moveTo>
                  <a:pt x="256476" y="0"/>
                </a:moveTo>
                <a:lnTo>
                  <a:pt x="35382" y="0"/>
                </a:lnTo>
                <a:lnTo>
                  <a:pt x="21608" y="2779"/>
                </a:lnTo>
                <a:lnTo>
                  <a:pt x="10361" y="10361"/>
                </a:lnTo>
                <a:lnTo>
                  <a:pt x="2779" y="21608"/>
                </a:lnTo>
                <a:lnTo>
                  <a:pt x="0" y="35382"/>
                </a:lnTo>
                <a:lnTo>
                  <a:pt x="2779" y="49147"/>
                </a:lnTo>
                <a:lnTo>
                  <a:pt x="10361" y="60385"/>
                </a:lnTo>
                <a:lnTo>
                  <a:pt x="21608" y="67961"/>
                </a:lnTo>
                <a:lnTo>
                  <a:pt x="35382" y="70739"/>
                </a:lnTo>
                <a:lnTo>
                  <a:pt x="256476" y="70739"/>
                </a:lnTo>
                <a:lnTo>
                  <a:pt x="270250" y="67961"/>
                </a:lnTo>
                <a:lnTo>
                  <a:pt x="281497" y="60385"/>
                </a:lnTo>
                <a:lnTo>
                  <a:pt x="289078" y="49147"/>
                </a:lnTo>
                <a:lnTo>
                  <a:pt x="291858" y="35382"/>
                </a:lnTo>
                <a:lnTo>
                  <a:pt x="289078" y="21608"/>
                </a:lnTo>
                <a:lnTo>
                  <a:pt x="281497" y="10361"/>
                </a:lnTo>
                <a:lnTo>
                  <a:pt x="270250" y="2779"/>
                </a:lnTo>
                <a:lnTo>
                  <a:pt x="256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052038" y="1901294"/>
            <a:ext cx="434340" cy="0"/>
          </a:xfrm>
          <a:custGeom>
            <a:avLst/>
            <a:gdLst/>
            <a:ahLst/>
            <a:cxnLst/>
            <a:rect l="l" t="t" r="r" b="b"/>
            <a:pathLst>
              <a:path w="434340">
                <a:moveTo>
                  <a:pt x="0" y="0"/>
                </a:moveTo>
                <a:lnTo>
                  <a:pt x="433875" y="0"/>
                </a:lnTo>
              </a:path>
            </a:pathLst>
          </a:custGeom>
          <a:ln w="28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034857" y="1865925"/>
            <a:ext cx="292100" cy="71120"/>
          </a:xfrm>
          <a:custGeom>
            <a:avLst/>
            <a:gdLst/>
            <a:ahLst/>
            <a:cxnLst/>
            <a:rect l="l" t="t" r="r" b="b"/>
            <a:pathLst>
              <a:path w="292100" h="71119">
                <a:moveTo>
                  <a:pt x="256476" y="0"/>
                </a:moveTo>
                <a:lnTo>
                  <a:pt x="35382" y="0"/>
                </a:lnTo>
                <a:lnTo>
                  <a:pt x="21608" y="2779"/>
                </a:lnTo>
                <a:lnTo>
                  <a:pt x="10361" y="10358"/>
                </a:lnTo>
                <a:lnTo>
                  <a:pt x="2779" y="21597"/>
                </a:lnTo>
                <a:lnTo>
                  <a:pt x="0" y="35356"/>
                </a:lnTo>
                <a:lnTo>
                  <a:pt x="2779" y="49130"/>
                </a:lnTo>
                <a:lnTo>
                  <a:pt x="10361" y="60377"/>
                </a:lnTo>
                <a:lnTo>
                  <a:pt x="21608" y="67959"/>
                </a:lnTo>
                <a:lnTo>
                  <a:pt x="35382" y="70738"/>
                </a:lnTo>
                <a:lnTo>
                  <a:pt x="256476" y="70738"/>
                </a:lnTo>
                <a:lnTo>
                  <a:pt x="270250" y="67959"/>
                </a:lnTo>
                <a:lnTo>
                  <a:pt x="281497" y="60377"/>
                </a:lnTo>
                <a:lnTo>
                  <a:pt x="289078" y="49130"/>
                </a:lnTo>
                <a:lnTo>
                  <a:pt x="291858" y="35356"/>
                </a:lnTo>
                <a:lnTo>
                  <a:pt x="289078" y="21597"/>
                </a:lnTo>
                <a:lnTo>
                  <a:pt x="281497" y="10358"/>
                </a:lnTo>
                <a:lnTo>
                  <a:pt x="270250" y="2779"/>
                </a:lnTo>
                <a:lnTo>
                  <a:pt x="256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28996" y="1178231"/>
            <a:ext cx="9932670" cy="4840605"/>
          </a:xfrm>
          <a:custGeom>
            <a:avLst/>
            <a:gdLst/>
            <a:ahLst/>
            <a:cxnLst/>
            <a:rect l="l" t="t" r="r" b="b"/>
            <a:pathLst>
              <a:path w="9932670" h="4840605">
                <a:moveTo>
                  <a:pt x="9627247" y="0"/>
                </a:moveTo>
                <a:lnTo>
                  <a:pt x="305257" y="0"/>
                </a:lnTo>
                <a:lnTo>
                  <a:pt x="255771" y="3996"/>
                </a:lnTo>
                <a:lnTo>
                  <a:pt x="208782" y="15573"/>
                </a:lnTo>
                <a:lnTo>
                  <a:pt x="164948" y="34094"/>
                </a:lnTo>
                <a:lnTo>
                  <a:pt x="124933" y="58918"/>
                </a:lnTo>
                <a:lnTo>
                  <a:pt x="89395" y="89408"/>
                </a:lnTo>
                <a:lnTo>
                  <a:pt x="58912" y="124944"/>
                </a:lnTo>
                <a:lnTo>
                  <a:pt x="34091" y="164957"/>
                </a:lnTo>
                <a:lnTo>
                  <a:pt x="15573" y="208786"/>
                </a:lnTo>
                <a:lnTo>
                  <a:pt x="3996" y="255773"/>
                </a:lnTo>
                <a:lnTo>
                  <a:pt x="0" y="305257"/>
                </a:lnTo>
                <a:lnTo>
                  <a:pt x="0" y="4535144"/>
                </a:lnTo>
                <a:lnTo>
                  <a:pt x="3996" y="4584628"/>
                </a:lnTo>
                <a:lnTo>
                  <a:pt x="15573" y="4631614"/>
                </a:lnTo>
                <a:lnTo>
                  <a:pt x="34091" y="4675441"/>
                </a:lnTo>
                <a:lnTo>
                  <a:pt x="58912" y="4715450"/>
                </a:lnTo>
                <a:lnTo>
                  <a:pt x="89395" y="4750981"/>
                </a:lnTo>
                <a:lnTo>
                  <a:pt x="124933" y="4781481"/>
                </a:lnTo>
                <a:lnTo>
                  <a:pt x="164948" y="4806310"/>
                </a:lnTo>
                <a:lnTo>
                  <a:pt x="208782" y="4824830"/>
                </a:lnTo>
                <a:lnTo>
                  <a:pt x="255771" y="4836406"/>
                </a:lnTo>
                <a:lnTo>
                  <a:pt x="305257" y="4840401"/>
                </a:lnTo>
                <a:lnTo>
                  <a:pt x="9627247" y="4840401"/>
                </a:lnTo>
                <a:lnTo>
                  <a:pt x="9627247" y="4769650"/>
                </a:lnTo>
                <a:lnTo>
                  <a:pt x="305257" y="4769650"/>
                </a:lnTo>
                <a:lnTo>
                  <a:pt x="257962" y="4764883"/>
                </a:lnTo>
                <a:lnTo>
                  <a:pt x="213972" y="4751233"/>
                </a:lnTo>
                <a:lnTo>
                  <a:pt x="174169" y="4729618"/>
                </a:lnTo>
                <a:lnTo>
                  <a:pt x="139433" y="4700955"/>
                </a:lnTo>
                <a:lnTo>
                  <a:pt x="110776" y="4666221"/>
                </a:lnTo>
                <a:lnTo>
                  <a:pt x="89160" y="4626422"/>
                </a:lnTo>
                <a:lnTo>
                  <a:pt x="75507" y="4582437"/>
                </a:lnTo>
                <a:lnTo>
                  <a:pt x="70739" y="4535144"/>
                </a:lnTo>
                <a:lnTo>
                  <a:pt x="70739" y="305257"/>
                </a:lnTo>
                <a:lnTo>
                  <a:pt x="75507" y="257962"/>
                </a:lnTo>
                <a:lnTo>
                  <a:pt x="89160" y="213971"/>
                </a:lnTo>
                <a:lnTo>
                  <a:pt x="110776" y="174164"/>
                </a:lnTo>
                <a:lnTo>
                  <a:pt x="139433" y="139420"/>
                </a:lnTo>
                <a:lnTo>
                  <a:pt x="174169" y="110772"/>
                </a:lnTo>
                <a:lnTo>
                  <a:pt x="213972" y="89163"/>
                </a:lnTo>
                <a:lnTo>
                  <a:pt x="257962" y="75512"/>
                </a:lnTo>
                <a:lnTo>
                  <a:pt x="305257" y="70738"/>
                </a:lnTo>
                <a:lnTo>
                  <a:pt x="9821324" y="70738"/>
                </a:lnTo>
                <a:lnTo>
                  <a:pt x="9807546" y="58918"/>
                </a:lnTo>
                <a:lnTo>
                  <a:pt x="9767532" y="34094"/>
                </a:lnTo>
                <a:lnTo>
                  <a:pt x="9723702" y="15573"/>
                </a:lnTo>
                <a:lnTo>
                  <a:pt x="9676720" y="3996"/>
                </a:lnTo>
                <a:lnTo>
                  <a:pt x="9627247" y="0"/>
                </a:lnTo>
                <a:close/>
              </a:path>
              <a:path w="9932670" h="4840605">
                <a:moveTo>
                  <a:pt x="9821324" y="70738"/>
                </a:moveTo>
                <a:lnTo>
                  <a:pt x="9627247" y="70738"/>
                </a:lnTo>
                <a:lnTo>
                  <a:pt x="9674540" y="75512"/>
                </a:lnTo>
                <a:lnTo>
                  <a:pt x="9718527" y="89163"/>
                </a:lnTo>
                <a:lnTo>
                  <a:pt x="9758330" y="110772"/>
                </a:lnTo>
                <a:lnTo>
                  <a:pt x="9793071" y="139420"/>
                </a:lnTo>
                <a:lnTo>
                  <a:pt x="9821723" y="174164"/>
                </a:lnTo>
                <a:lnTo>
                  <a:pt x="9843338" y="213971"/>
                </a:lnTo>
                <a:lnTo>
                  <a:pt x="9856990" y="257962"/>
                </a:lnTo>
                <a:lnTo>
                  <a:pt x="9861753" y="305257"/>
                </a:lnTo>
                <a:lnTo>
                  <a:pt x="9861753" y="4535144"/>
                </a:lnTo>
                <a:lnTo>
                  <a:pt x="9856990" y="4582437"/>
                </a:lnTo>
                <a:lnTo>
                  <a:pt x="9843338" y="4626422"/>
                </a:lnTo>
                <a:lnTo>
                  <a:pt x="9821723" y="4666221"/>
                </a:lnTo>
                <a:lnTo>
                  <a:pt x="9793071" y="4700955"/>
                </a:lnTo>
                <a:lnTo>
                  <a:pt x="9758330" y="4729618"/>
                </a:lnTo>
                <a:lnTo>
                  <a:pt x="9718527" y="4751233"/>
                </a:lnTo>
                <a:lnTo>
                  <a:pt x="9674540" y="4764883"/>
                </a:lnTo>
                <a:lnTo>
                  <a:pt x="9627247" y="4769650"/>
                </a:lnTo>
                <a:lnTo>
                  <a:pt x="9627247" y="4840401"/>
                </a:lnTo>
                <a:lnTo>
                  <a:pt x="9676720" y="4836406"/>
                </a:lnTo>
                <a:lnTo>
                  <a:pt x="9723702" y="4824830"/>
                </a:lnTo>
                <a:lnTo>
                  <a:pt x="9767532" y="4806310"/>
                </a:lnTo>
                <a:lnTo>
                  <a:pt x="9807546" y="4781481"/>
                </a:lnTo>
                <a:lnTo>
                  <a:pt x="9843084" y="4750981"/>
                </a:lnTo>
                <a:lnTo>
                  <a:pt x="9873579" y="4715450"/>
                </a:lnTo>
                <a:lnTo>
                  <a:pt x="9898406" y="4675441"/>
                </a:lnTo>
                <a:lnTo>
                  <a:pt x="9916924" y="4631614"/>
                </a:lnTo>
                <a:lnTo>
                  <a:pt x="9928495" y="4584628"/>
                </a:lnTo>
                <a:lnTo>
                  <a:pt x="9932479" y="4535144"/>
                </a:lnTo>
                <a:lnTo>
                  <a:pt x="9932479" y="305257"/>
                </a:lnTo>
                <a:lnTo>
                  <a:pt x="9928495" y="255773"/>
                </a:lnTo>
                <a:lnTo>
                  <a:pt x="9916924" y="208786"/>
                </a:lnTo>
                <a:lnTo>
                  <a:pt x="9898406" y="164957"/>
                </a:lnTo>
                <a:lnTo>
                  <a:pt x="9873579" y="124944"/>
                </a:lnTo>
                <a:lnTo>
                  <a:pt x="9843084" y="89408"/>
                </a:lnTo>
                <a:lnTo>
                  <a:pt x="9821324" y="707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268917" y="1223829"/>
            <a:ext cx="71120" cy="4773930"/>
          </a:xfrm>
          <a:custGeom>
            <a:avLst/>
            <a:gdLst/>
            <a:ahLst/>
            <a:cxnLst/>
            <a:rect l="l" t="t" r="r" b="b"/>
            <a:pathLst>
              <a:path w="71120" h="4773930">
                <a:moveTo>
                  <a:pt x="0" y="0"/>
                </a:moveTo>
                <a:lnTo>
                  <a:pt x="0" y="4773561"/>
                </a:lnTo>
                <a:lnTo>
                  <a:pt x="70739" y="4773561"/>
                </a:lnTo>
                <a:lnTo>
                  <a:pt x="70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318982" y="2995072"/>
            <a:ext cx="7707630" cy="71120"/>
          </a:xfrm>
          <a:custGeom>
            <a:avLst/>
            <a:gdLst/>
            <a:ahLst/>
            <a:cxnLst/>
            <a:rect l="l" t="t" r="r" b="b"/>
            <a:pathLst>
              <a:path w="7707630" h="71119">
                <a:moveTo>
                  <a:pt x="0" y="70738"/>
                </a:moveTo>
                <a:lnTo>
                  <a:pt x="7707134" y="70738"/>
                </a:lnTo>
                <a:lnTo>
                  <a:pt x="7707134" y="0"/>
                </a:lnTo>
                <a:lnTo>
                  <a:pt x="0" y="0"/>
                </a:lnTo>
                <a:lnTo>
                  <a:pt x="0" y="707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185686" y="3015750"/>
            <a:ext cx="71120" cy="1448435"/>
          </a:xfrm>
          <a:custGeom>
            <a:avLst/>
            <a:gdLst/>
            <a:ahLst/>
            <a:cxnLst/>
            <a:rect l="l" t="t" r="r" b="b"/>
            <a:pathLst>
              <a:path w="71120" h="1448435">
                <a:moveTo>
                  <a:pt x="0" y="1448108"/>
                </a:moveTo>
                <a:lnTo>
                  <a:pt x="70738" y="1448108"/>
                </a:lnTo>
                <a:lnTo>
                  <a:pt x="70738" y="0"/>
                </a:lnTo>
                <a:lnTo>
                  <a:pt x="0" y="0"/>
                </a:lnTo>
                <a:lnTo>
                  <a:pt x="0" y="14481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185686" y="4534598"/>
            <a:ext cx="71120" cy="1448435"/>
          </a:xfrm>
          <a:custGeom>
            <a:avLst/>
            <a:gdLst/>
            <a:ahLst/>
            <a:cxnLst/>
            <a:rect l="l" t="t" r="r" b="b"/>
            <a:pathLst>
              <a:path w="71120" h="1448435">
                <a:moveTo>
                  <a:pt x="0" y="1448100"/>
                </a:moveTo>
                <a:lnTo>
                  <a:pt x="70738" y="1448100"/>
                </a:lnTo>
                <a:lnTo>
                  <a:pt x="70738" y="0"/>
                </a:lnTo>
                <a:lnTo>
                  <a:pt x="0" y="0"/>
                </a:lnTo>
                <a:lnTo>
                  <a:pt x="0" y="14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175892" y="1238516"/>
            <a:ext cx="71120" cy="1821814"/>
          </a:xfrm>
          <a:custGeom>
            <a:avLst/>
            <a:gdLst/>
            <a:ahLst/>
            <a:cxnLst/>
            <a:rect l="l" t="t" r="r" b="b"/>
            <a:pathLst>
              <a:path w="71120" h="1821814">
                <a:moveTo>
                  <a:pt x="0" y="0"/>
                </a:moveTo>
                <a:lnTo>
                  <a:pt x="0" y="1821307"/>
                </a:lnTo>
                <a:lnTo>
                  <a:pt x="70739" y="1821307"/>
                </a:lnTo>
                <a:lnTo>
                  <a:pt x="70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955573" y="3030437"/>
            <a:ext cx="71120" cy="2967355"/>
          </a:xfrm>
          <a:custGeom>
            <a:avLst/>
            <a:gdLst/>
            <a:ahLst/>
            <a:cxnLst/>
            <a:rect l="l" t="t" r="r" b="b"/>
            <a:pathLst>
              <a:path w="71120" h="2967354">
                <a:moveTo>
                  <a:pt x="0" y="0"/>
                </a:moveTo>
                <a:lnTo>
                  <a:pt x="0" y="2966948"/>
                </a:lnTo>
                <a:lnTo>
                  <a:pt x="70739" y="2966948"/>
                </a:lnTo>
                <a:lnTo>
                  <a:pt x="70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282264" y="4463859"/>
            <a:ext cx="3725545" cy="71120"/>
          </a:xfrm>
          <a:custGeom>
            <a:avLst/>
            <a:gdLst/>
            <a:ahLst/>
            <a:cxnLst/>
            <a:rect l="l" t="t" r="r" b="b"/>
            <a:pathLst>
              <a:path w="3725545" h="71120">
                <a:moveTo>
                  <a:pt x="0" y="70738"/>
                </a:moveTo>
                <a:lnTo>
                  <a:pt x="3724973" y="70738"/>
                </a:lnTo>
                <a:lnTo>
                  <a:pt x="3724973" y="0"/>
                </a:lnTo>
                <a:lnTo>
                  <a:pt x="0" y="0"/>
                </a:lnTo>
                <a:lnTo>
                  <a:pt x="0" y="707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882554" y="3165072"/>
            <a:ext cx="424180" cy="0"/>
          </a:xfrm>
          <a:custGeom>
            <a:avLst/>
            <a:gdLst/>
            <a:ahLst/>
            <a:cxnLst/>
            <a:rect l="l" t="t" r="r" b="b"/>
            <a:pathLst>
              <a:path w="424179">
                <a:moveTo>
                  <a:pt x="0" y="0"/>
                </a:moveTo>
                <a:lnTo>
                  <a:pt x="423646" y="0"/>
                </a:lnTo>
              </a:path>
            </a:pathLst>
          </a:custGeom>
          <a:ln w="28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49978" y="3129701"/>
            <a:ext cx="277495" cy="71120"/>
          </a:xfrm>
          <a:custGeom>
            <a:avLst/>
            <a:gdLst/>
            <a:ahLst/>
            <a:cxnLst/>
            <a:rect l="l" t="t" r="r" b="b"/>
            <a:pathLst>
              <a:path w="277495" h="71119">
                <a:moveTo>
                  <a:pt x="242074" y="0"/>
                </a:moveTo>
                <a:lnTo>
                  <a:pt x="35382" y="0"/>
                </a:lnTo>
                <a:lnTo>
                  <a:pt x="21608" y="2779"/>
                </a:lnTo>
                <a:lnTo>
                  <a:pt x="10361" y="10361"/>
                </a:lnTo>
                <a:lnTo>
                  <a:pt x="2779" y="21608"/>
                </a:lnTo>
                <a:lnTo>
                  <a:pt x="0" y="35382"/>
                </a:lnTo>
                <a:lnTo>
                  <a:pt x="2779" y="49147"/>
                </a:lnTo>
                <a:lnTo>
                  <a:pt x="10361" y="60385"/>
                </a:lnTo>
                <a:lnTo>
                  <a:pt x="21608" y="67961"/>
                </a:lnTo>
                <a:lnTo>
                  <a:pt x="35382" y="70739"/>
                </a:lnTo>
                <a:lnTo>
                  <a:pt x="242074" y="70739"/>
                </a:lnTo>
                <a:lnTo>
                  <a:pt x="255841" y="67961"/>
                </a:lnTo>
                <a:lnTo>
                  <a:pt x="267084" y="60385"/>
                </a:lnTo>
                <a:lnTo>
                  <a:pt x="274664" y="49147"/>
                </a:lnTo>
                <a:lnTo>
                  <a:pt x="277444" y="35382"/>
                </a:lnTo>
                <a:lnTo>
                  <a:pt x="274664" y="21608"/>
                </a:lnTo>
                <a:lnTo>
                  <a:pt x="267084" y="10361"/>
                </a:lnTo>
                <a:lnTo>
                  <a:pt x="255841" y="2779"/>
                </a:lnTo>
                <a:lnTo>
                  <a:pt x="242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501908" y="5723742"/>
            <a:ext cx="28575" cy="274955"/>
          </a:xfrm>
          <a:custGeom>
            <a:avLst/>
            <a:gdLst/>
            <a:ahLst/>
            <a:cxnLst/>
            <a:rect l="l" t="t" r="r" b="b"/>
            <a:pathLst>
              <a:path w="28575" h="274954">
                <a:moveTo>
                  <a:pt x="21958" y="0"/>
                </a:moveTo>
                <a:lnTo>
                  <a:pt x="6324" y="0"/>
                </a:lnTo>
                <a:lnTo>
                  <a:pt x="0" y="6350"/>
                </a:lnTo>
                <a:lnTo>
                  <a:pt x="0" y="268236"/>
                </a:lnTo>
                <a:lnTo>
                  <a:pt x="6324" y="274574"/>
                </a:lnTo>
                <a:lnTo>
                  <a:pt x="21958" y="274574"/>
                </a:lnTo>
                <a:lnTo>
                  <a:pt x="28282" y="268236"/>
                </a:lnTo>
                <a:lnTo>
                  <a:pt x="28282" y="6350"/>
                </a:lnTo>
                <a:lnTo>
                  <a:pt x="219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480678" y="5807791"/>
            <a:ext cx="71120" cy="212090"/>
          </a:xfrm>
          <a:custGeom>
            <a:avLst/>
            <a:gdLst/>
            <a:ahLst/>
            <a:cxnLst/>
            <a:rect l="l" t="t" r="r" b="b"/>
            <a:pathLst>
              <a:path w="71119" h="212089">
                <a:moveTo>
                  <a:pt x="35369" y="0"/>
                </a:moveTo>
                <a:lnTo>
                  <a:pt x="21597" y="2779"/>
                </a:lnTo>
                <a:lnTo>
                  <a:pt x="10355" y="10360"/>
                </a:lnTo>
                <a:lnTo>
                  <a:pt x="2777" y="21602"/>
                </a:lnTo>
                <a:lnTo>
                  <a:pt x="0" y="35369"/>
                </a:lnTo>
                <a:lnTo>
                  <a:pt x="0" y="176377"/>
                </a:lnTo>
                <a:lnTo>
                  <a:pt x="2777" y="190151"/>
                </a:lnTo>
                <a:lnTo>
                  <a:pt x="10355" y="201398"/>
                </a:lnTo>
                <a:lnTo>
                  <a:pt x="21597" y="208979"/>
                </a:lnTo>
                <a:lnTo>
                  <a:pt x="35369" y="211759"/>
                </a:lnTo>
                <a:lnTo>
                  <a:pt x="49136" y="208979"/>
                </a:lnTo>
                <a:lnTo>
                  <a:pt x="60378" y="201398"/>
                </a:lnTo>
                <a:lnTo>
                  <a:pt x="67959" y="190151"/>
                </a:lnTo>
                <a:lnTo>
                  <a:pt x="70738" y="176377"/>
                </a:lnTo>
                <a:lnTo>
                  <a:pt x="70738" y="35369"/>
                </a:lnTo>
                <a:lnTo>
                  <a:pt x="67959" y="21602"/>
                </a:lnTo>
                <a:lnTo>
                  <a:pt x="60378" y="10360"/>
                </a:lnTo>
                <a:lnTo>
                  <a:pt x="49136" y="2779"/>
                </a:lnTo>
                <a:lnTo>
                  <a:pt x="353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308638" y="2002287"/>
            <a:ext cx="535305" cy="0"/>
          </a:xfrm>
          <a:custGeom>
            <a:avLst/>
            <a:gdLst/>
            <a:ahLst/>
            <a:cxnLst/>
            <a:rect l="l" t="t" r="r" b="b"/>
            <a:pathLst>
              <a:path w="535304">
                <a:moveTo>
                  <a:pt x="0" y="0"/>
                </a:moveTo>
                <a:lnTo>
                  <a:pt x="534898" y="0"/>
                </a:lnTo>
              </a:path>
            </a:pathLst>
          </a:custGeom>
          <a:ln w="28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287403" y="1966920"/>
            <a:ext cx="402590" cy="71120"/>
          </a:xfrm>
          <a:custGeom>
            <a:avLst/>
            <a:gdLst/>
            <a:ahLst/>
            <a:cxnLst/>
            <a:rect l="l" t="t" r="r" b="b"/>
            <a:pathLst>
              <a:path w="402589" h="71119">
                <a:moveTo>
                  <a:pt x="366979" y="0"/>
                </a:moveTo>
                <a:lnTo>
                  <a:pt x="35382" y="0"/>
                </a:lnTo>
                <a:lnTo>
                  <a:pt x="21608" y="2779"/>
                </a:lnTo>
                <a:lnTo>
                  <a:pt x="10361" y="10358"/>
                </a:lnTo>
                <a:lnTo>
                  <a:pt x="2779" y="21597"/>
                </a:lnTo>
                <a:lnTo>
                  <a:pt x="0" y="35356"/>
                </a:lnTo>
                <a:lnTo>
                  <a:pt x="2779" y="49130"/>
                </a:lnTo>
                <a:lnTo>
                  <a:pt x="10361" y="60377"/>
                </a:lnTo>
                <a:lnTo>
                  <a:pt x="21608" y="67959"/>
                </a:lnTo>
                <a:lnTo>
                  <a:pt x="35382" y="70738"/>
                </a:lnTo>
                <a:lnTo>
                  <a:pt x="366979" y="70738"/>
                </a:lnTo>
                <a:lnTo>
                  <a:pt x="380738" y="67959"/>
                </a:lnTo>
                <a:lnTo>
                  <a:pt x="391977" y="60377"/>
                </a:lnTo>
                <a:lnTo>
                  <a:pt x="399556" y="49130"/>
                </a:lnTo>
                <a:lnTo>
                  <a:pt x="402336" y="35356"/>
                </a:lnTo>
                <a:lnTo>
                  <a:pt x="399556" y="21597"/>
                </a:lnTo>
                <a:lnTo>
                  <a:pt x="391977" y="10358"/>
                </a:lnTo>
                <a:lnTo>
                  <a:pt x="380738" y="2779"/>
                </a:lnTo>
                <a:lnTo>
                  <a:pt x="3669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982387" y="2609862"/>
            <a:ext cx="0" cy="365125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61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947019" y="2734350"/>
            <a:ext cx="71120" cy="306070"/>
          </a:xfrm>
          <a:custGeom>
            <a:avLst/>
            <a:gdLst/>
            <a:ahLst/>
            <a:cxnLst/>
            <a:rect l="l" t="t" r="r" b="b"/>
            <a:pathLst>
              <a:path w="71120" h="306069">
                <a:moveTo>
                  <a:pt x="35356" y="0"/>
                </a:moveTo>
                <a:lnTo>
                  <a:pt x="21591" y="2781"/>
                </a:lnTo>
                <a:lnTo>
                  <a:pt x="10353" y="10364"/>
                </a:lnTo>
                <a:lnTo>
                  <a:pt x="2777" y="21608"/>
                </a:lnTo>
                <a:lnTo>
                  <a:pt x="0" y="35369"/>
                </a:lnTo>
                <a:lnTo>
                  <a:pt x="0" y="270383"/>
                </a:lnTo>
                <a:lnTo>
                  <a:pt x="2777" y="284157"/>
                </a:lnTo>
                <a:lnTo>
                  <a:pt x="10353" y="295403"/>
                </a:lnTo>
                <a:lnTo>
                  <a:pt x="21591" y="302985"/>
                </a:lnTo>
                <a:lnTo>
                  <a:pt x="35356" y="305765"/>
                </a:lnTo>
                <a:lnTo>
                  <a:pt x="49130" y="302985"/>
                </a:lnTo>
                <a:lnTo>
                  <a:pt x="60377" y="295403"/>
                </a:lnTo>
                <a:lnTo>
                  <a:pt x="67959" y="284157"/>
                </a:lnTo>
                <a:lnTo>
                  <a:pt x="70739" y="270383"/>
                </a:lnTo>
                <a:lnTo>
                  <a:pt x="70739" y="35369"/>
                </a:lnTo>
                <a:lnTo>
                  <a:pt x="67959" y="21608"/>
                </a:lnTo>
                <a:lnTo>
                  <a:pt x="60377" y="10364"/>
                </a:lnTo>
                <a:lnTo>
                  <a:pt x="49130" y="2781"/>
                </a:lnTo>
                <a:lnTo>
                  <a:pt x="353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229910" y="2245177"/>
            <a:ext cx="251460" cy="28575"/>
          </a:xfrm>
          <a:custGeom>
            <a:avLst/>
            <a:gdLst/>
            <a:ahLst/>
            <a:cxnLst/>
            <a:rect l="l" t="t" r="r" b="b"/>
            <a:pathLst>
              <a:path w="251459" h="28575">
                <a:moveTo>
                  <a:pt x="245033" y="0"/>
                </a:moveTo>
                <a:lnTo>
                  <a:pt x="6337" y="0"/>
                </a:lnTo>
                <a:lnTo>
                  <a:pt x="0" y="6324"/>
                </a:lnTo>
                <a:lnTo>
                  <a:pt x="0" y="21958"/>
                </a:lnTo>
                <a:lnTo>
                  <a:pt x="6337" y="28295"/>
                </a:lnTo>
                <a:lnTo>
                  <a:pt x="245033" y="28295"/>
                </a:lnTo>
                <a:lnTo>
                  <a:pt x="251383" y="21958"/>
                </a:lnTo>
                <a:lnTo>
                  <a:pt x="251383" y="6324"/>
                </a:lnTo>
                <a:lnTo>
                  <a:pt x="2450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179561" y="2223956"/>
            <a:ext cx="226695" cy="71120"/>
          </a:xfrm>
          <a:custGeom>
            <a:avLst/>
            <a:gdLst/>
            <a:ahLst/>
            <a:cxnLst/>
            <a:rect l="l" t="t" r="r" b="b"/>
            <a:pathLst>
              <a:path w="226695" h="71119">
                <a:moveTo>
                  <a:pt x="191046" y="0"/>
                </a:moveTo>
                <a:lnTo>
                  <a:pt x="35382" y="0"/>
                </a:lnTo>
                <a:lnTo>
                  <a:pt x="21608" y="2777"/>
                </a:lnTo>
                <a:lnTo>
                  <a:pt x="10361" y="10353"/>
                </a:lnTo>
                <a:lnTo>
                  <a:pt x="2779" y="21591"/>
                </a:lnTo>
                <a:lnTo>
                  <a:pt x="0" y="35356"/>
                </a:lnTo>
                <a:lnTo>
                  <a:pt x="2779" y="49130"/>
                </a:lnTo>
                <a:lnTo>
                  <a:pt x="10361" y="60377"/>
                </a:lnTo>
                <a:lnTo>
                  <a:pt x="21608" y="67959"/>
                </a:lnTo>
                <a:lnTo>
                  <a:pt x="35382" y="70738"/>
                </a:lnTo>
                <a:lnTo>
                  <a:pt x="191046" y="70738"/>
                </a:lnTo>
                <a:lnTo>
                  <a:pt x="204820" y="67959"/>
                </a:lnTo>
                <a:lnTo>
                  <a:pt x="216066" y="60377"/>
                </a:lnTo>
                <a:lnTo>
                  <a:pt x="223648" y="49130"/>
                </a:lnTo>
                <a:lnTo>
                  <a:pt x="226428" y="35356"/>
                </a:lnTo>
                <a:lnTo>
                  <a:pt x="223648" y="21591"/>
                </a:lnTo>
                <a:lnTo>
                  <a:pt x="216066" y="10353"/>
                </a:lnTo>
                <a:lnTo>
                  <a:pt x="204820" y="2777"/>
                </a:lnTo>
                <a:lnTo>
                  <a:pt x="1910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435264" y="2700503"/>
            <a:ext cx="0" cy="351790"/>
          </a:xfrm>
          <a:custGeom>
            <a:avLst/>
            <a:gdLst/>
            <a:ahLst/>
            <a:cxnLst/>
            <a:rect l="l" t="t" r="r" b="b"/>
            <a:pathLst>
              <a:path h="351789">
                <a:moveTo>
                  <a:pt x="0" y="0"/>
                </a:moveTo>
                <a:lnTo>
                  <a:pt x="0" y="351396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399892" y="2804118"/>
            <a:ext cx="71120" cy="254635"/>
          </a:xfrm>
          <a:custGeom>
            <a:avLst/>
            <a:gdLst/>
            <a:ahLst/>
            <a:cxnLst/>
            <a:rect l="l" t="t" r="r" b="b"/>
            <a:pathLst>
              <a:path w="71120" h="254635">
                <a:moveTo>
                  <a:pt x="35369" y="0"/>
                </a:moveTo>
                <a:lnTo>
                  <a:pt x="21597" y="2779"/>
                </a:lnTo>
                <a:lnTo>
                  <a:pt x="10355" y="10360"/>
                </a:lnTo>
                <a:lnTo>
                  <a:pt x="2777" y="21602"/>
                </a:lnTo>
                <a:lnTo>
                  <a:pt x="0" y="35369"/>
                </a:lnTo>
                <a:lnTo>
                  <a:pt x="0" y="218948"/>
                </a:lnTo>
                <a:lnTo>
                  <a:pt x="2777" y="232722"/>
                </a:lnTo>
                <a:lnTo>
                  <a:pt x="10355" y="243968"/>
                </a:lnTo>
                <a:lnTo>
                  <a:pt x="21597" y="251550"/>
                </a:lnTo>
                <a:lnTo>
                  <a:pt x="35369" y="254330"/>
                </a:lnTo>
                <a:lnTo>
                  <a:pt x="49136" y="251550"/>
                </a:lnTo>
                <a:lnTo>
                  <a:pt x="60378" y="243968"/>
                </a:lnTo>
                <a:lnTo>
                  <a:pt x="67959" y="232722"/>
                </a:lnTo>
                <a:lnTo>
                  <a:pt x="70738" y="218948"/>
                </a:lnTo>
                <a:lnTo>
                  <a:pt x="70738" y="35369"/>
                </a:lnTo>
                <a:lnTo>
                  <a:pt x="67959" y="21602"/>
                </a:lnTo>
                <a:lnTo>
                  <a:pt x="60378" y="10360"/>
                </a:lnTo>
                <a:lnTo>
                  <a:pt x="49136" y="2779"/>
                </a:lnTo>
                <a:lnTo>
                  <a:pt x="353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251662" y="5688398"/>
            <a:ext cx="0" cy="297815"/>
          </a:xfrm>
          <a:custGeom>
            <a:avLst/>
            <a:gdLst/>
            <a:ahLst/>
            <a:cxnLst/>
            <a:rect l="l" t="t" r="r" b="b"/>
            <a:pathLst>
              <a:path h="297814">
                <a:moveTo>
                  <a:pt x="0" y="0"/>
                </a:moveTo>
                <a:lnTo>
                  <a:pt x="0" y="297434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216290" y="5791671"/>
            <a:ext cx="71120" cy="168275"/>
          </a:xfrm>
          <a:custGeom>
            <a:avLst/>
            <a:gdLst/>
            <a:ahLst/>
            <a:cxnLst/>
            <a:rect l="l" t="t" r="r" b="b"/>
            <a:pathLst>
              <a:path w="71120" h="168275">
                <a:moveTo>
                  <a:pt x="35369" y="0"/>
                </a:moveTo>
                <a:lnTo>
                  <a:pt x="21597" y="2779"/>
                </a:lnTo>
                <a:lnTo>
                  <a:pt x="10355" y="10360"/>
                </a:lnTo>
                <a:lnTo>
                  <a:pt x="2777" y="21602"/>
                </a:lnTo>
                <a:lnTo>
                  <a:pt x="0" y="35369"/>
                </a:lnTo>
                <a:lnTo>
                  <a:pt x="0" y="132410"/>
                </a:lnTo>
                <a:lnTo>
                  <a:pt x="2777" y="146184"/>
                </a:lnTo>
                <a:lnTo>
                  <a:pt x="10355" y="157430"/>
                </a:lnTo>
                <a:lnTo>
                  <a:pt x="21597" y="165012"/>
                </a:lnTo>
                <a:lnTo>
                  <a:pt x="35369" y="167792"/>
                </a:lnTo>
                <a:lnTo>
                  <a:pt x="49136" y="165012"/>
                </a:lnTo>
                <a:lnTo>
                  <a:pt x="60378" y="157430"/>
                </a:lnTo>
                <a:lnTo>
                  <a:pt x="67959" y="146184"/>
                </a:lnTo>
                <a:lnTo>
                  <a:pt x="70738" y="132410"/>
                </a:lnTo>
                <a:lnTo>
                  <a:pt x="70738" y="35369"/>
                </a:lnTo>
                <a:lnTo>
                  <a:pt x="67959" y="21602"/>
                </a:lnTo>
                <a:lnTo>
                  <a:pt x="60378" y="10360"/>
                </a:lnTo>
                <a:lnTo>
                  <a:pt x="49136" y="2779"/>
                </a:lnTo>
                <a:lnTo>
                  <a:pt x="353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656119" y="4495002"/>
            <a:ext cx="28575" cy="205740"/>
          </a:xfrm>
          <a:custGeom>
            <a:avLst/>
            <a:gdLst/>
            <a:ahLst/>
            <a:cxnLst/>
            <a:rect l="l" t="t" r="r" b="b"/>
            <a:pathLst>
              <a:path w="28575" h="205739">
                <a:moveTo>
                  <a:pt x="21958" y="0"/>
                </a:moveTo>
                <a:lnTo>
                  <a:pt x="6324" y="0"/>
                </a:lnTo>
                <a:lnTo>
                  <a:pt x="0" y="6337"/>
                </a:lnTo>
                <a:lnTo>
                  <a:pt x="0" y="199313"/>
                </a:lnTo>
                <a:lnTo>
                  <a:pt x="6324" y="205638"/>
                </a:lnTo>
                <a:lnTo>
                  <a:pt x="21958" y="205638"/>
                </a:lnTo>
                <a:lnTo>
                  <a:pt x="28282" y="199313"/>
                </a:lnTo>
                <a:lnTo>
                  <a:pt x="28282" y="6337"/>
                </a:lnTo>
                <a:lnTo>
                  <a:pt x="219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634894" y="4505134"/>
            <a:ext cx="71120" cy="135255"/>
          </a:xfrm>
          <a:custGeom>
            <a:avLst/>
            <a:gdLst/>
            <a:ahLst/>
            <a:cxnLst/>
            <a:rect l="l" t="t" r="r" b="b"/>
            <a:pathLst>
              <a:path w="71120" h="135254">
                <a:moveTo>
                  <a:pt x="35382" y="0"/>
                </a:moveTo>
                <a:lnTo>
                  <a:pt x="21608" y="2779"/>
                </a:lnTo>
                <a:lnTo>
                  <a:pt x="10361" y="10361"/>
                </a:lnTo>
                <a:lnTo>
                  <a:pt x="2779" y="21608"/>
                </a:lnTo>
                <a:lnTo>
                  <a:pt x="0" y="35382"/>
                </a:lnTo>
                <a:lnTo>
                  <a:pt x="0" y="99326"/>
                </a:lnTo>
                <a:lnTo>
                  <a:pt x="2779" y="113093"/>
                </a:lnTo>
                <a:lnTo>
                  <a:pt x="10361" y="124336"/>
                </a:lnTo>
                <a:lnTo>
                  <a:pt x="21608" y="131916"/>
                </a:lnTo>
                <a:lnTo>
                  <a:pt x="35382" y="134696"/>
                </a:lnTo>
                <a:lnTo>
                  <a:pt x="49141" y="131916"/>
                </a:lnTo>
                <a:lnTo>
                  <a:pt x="60380" y="124336"/>
                </a:lnTo>
                <a:lnTo>
                  <a:pt x="67959" y="113093"/>
                </a:lnTo>
                <a:lnTo>
                  <a:pt x="70739" y="99326"/>
                </a:lnTo>
                <a:lnTo>
                  <a:pt x="70739" y="35382"/>
                </a:lnTo>
                <a:lnTo>
                  <a:pt x="67959" y="21608"/>
                </a:lnTo>
                <a:lnTo>
                  <a:pt x="60380" y="10361"/>
                </a:lnTo>
                <a:lnTo>
                  <a:pt x="49141" y="2779"/>
                </a:lnTo>
                <a:lnTo>
                  <a:pt x="353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730234" y="1250250"/>
            <a:ext cx="0" cy="377190"/>
          </a:xfrm>
          <a:custGeom>
            <a:avLst/>
            <a:gdLst/>
            <a:ahLst/>
            <a:cxnLst/>
            <a:rect l="l" t="t" r="r" b="b"/>
            <a:pathLst>
              <a:path h="377189">
                <a:moveTo>
                  <a:pt x="0" y="0"/>
                </a:moveTo>
                <a:lnTo>
                  <a:pt x="0" y="376961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694868" y="1206806"/>
            <a:ext cx="71120" cy="262255"/>
          </a:xfrm>
          <a:custGeom>
            <a:avLst/>
            <a:gdLst/>
            <a:ahLst/>
            <a:cxnLst/>
            <a:rect l="l" t="t" r="r" b="b"/>
            <a:pathLst>
              <a:path w="71120" h="262255">
                <a:moveTo>
                  <a:pt x="35382" y="0"/>
                </a:moveTo>
                <a:lnTo>
                  <a:pt x="21608" y="2779"/>
                </a:lnTo>
                <a:lnTo>
                  <a:pt x="10361" y="10361"/>
                </a:lnTo>
                <a:lnTo>
                  <a:pt x="2779" y="21608"/>
                </a:lnTo>
                <a:lnTo>
                  <a:pt x="0" y="35382"/>
                </a:lnTo>
                <a:lnTo>
                  <a:pt x="0" y="226326"/>
                </a:lnTo>
                <a:lnTo>
                  <a:pt x="2779" y="240098"/>
                </a:lnTo>
                <a:lnTo>
                  <a:pt x="10361" y="251340"/>
                </a:lnTo>
                <a:lnTo>
                  <a:pt x="21608" y="258918"/>
                </a:lnTo>
                <a:lnTo>
                  <a:pt x="35382" y="261696"/>
                </a:lnTo>
                <a:lnTo>
                  <a:pt x="49141" y="258918"/>
                </a:lnTo>
                <a:lnTo>
                  <a:pt x="60380" y="251340"/>
                </a:lnTo>
                <a:lnTo>
                  <a:pt x="67959" y="240098"/>
                </a:lnTo>
                <a:lnTo>
                  <a:pt x="70739" y="226326"/>
                </a:lnTo>
                <a:lnTo>
                  <a:pt x="70739" y="35382"/>
                </a:lnTo>
                <a:lnTo>
                  <a:pt x="67959" y="21608"/>
                </a:lnTo>
                <a:lnTo>
                  <a:pt x="60380" y="10361"/>
                </a:lnTo>
                <a:lnTo>
                  <a:pt x="49141" y="2779"/>
                </a:lnTo>
                <a:lnTo>
                  <a:pt x="353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769412" y="2667440"/>
            <a:ext cx="0" cy="357505"/>
          </a:xfrm>
          <a:custGeom>
            <a:avLst/>
            <a:gdLst/>
            <a:ahLst/>
            <a:cxnLst/>
            <a:rect l="l" t="t" r="r" b="b"/>
            <a:pathLst>
              <a:path h="357505">
                <a:moveTo>
                  <a:pt x="0" y="0"/>
                </a:moveTo>
                <a:lnTo>
                  <a:pt x="0" y="357403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734039" y="2816053"/>
            <a:ext cx="71120" cy="251460"/>
          </a:xfrm>
          <a:custGeom>
            <a:avLst/>
            <a:gdLst/>
            <a:ahLst/>
            <a:cxnLst/>
            <a:rect l="l" t="t" r="r" b="b"/>
            <a:pathLst>
              <a:path w="71120" h="251460">
                <a:moveTo>
                  <a:pt x="35369" y="0"/>
                </a:moveTo>
                <a:lnTo>
                  <a:pt x="21597" y="2779"/>
                </a:lnTo>
                <a:lnTo>
                  <a:pt x="10355" y="10361"/>
                </a:lnTo>
                <a:lnTo>
                  <a:pt x="2777" y="21608"/>
                </a:lnTo>
                <a:lnTo>
                  <a:pt x="0" y="35382"/>
                </a:lnTo>
                <a:lnTo>
                  <a:pt x="0" y="215607"/>
                </a:lnTo>
                <a:lnTo>
                  <a:pt x="2777" y="229380"/>
                </a:lnTo>
                <a:lnTo>
                  <a:pt x="10355" y="240622"/>
                </a:lnTo>
                <a:lnTo>
                  <a:pt x="21597" y="248199"/>
                </a:lnTo>
                <a:lnTo>
                  <a:pt x="35369" y="250977"/>
                </a:lnTo>
                <a:lnTo>
                  <a:pt x="49136" y="248199"/>
                </a:lnTo>
                <a:lnTo>
                  <a:pt x="60378" y="240622"/>
                </a:lnTo>
                <a:lnTo>
                  <a:pt x="67959" y="229380"/>
                </a:lnTo>
                <a:lnTo>
                  <a:pt x="70738" y="215607"/>
                </a:lnTo>
                <a:lnTo>
                  <a:pt x="70738" y="35382"/>
                </a:lnTo>
                <a:lnTo>
                  <a:pt x="67959" y="21608"/>
                </a:lnTo>
                <a:lnTo>
                  <a:pt x="60378" y="10361"/>
                </a:lnTo>
                <a:lnTo>
                  <a:pt x="49136" y="2779"/>
                </a:lnTo>
                <a:lnTo>
                  <a:pt x="353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245661" y="4107549"/>
            <a:ext cx="425450" cy="0"/>
          </a:xfrm>
          <a:custGeom>
            <a:avLst/>
            <a:gdLst/>
            <a:ahLst/>
            <a:cxnLst/>
            <a:rect l="l" t="t" r="r" b="b"/>
            <a:pathLst>
              <a:path w="425450">
                <a:moveTo>
                  <a:pt x="0" y="0"/>
                </a:moveTo>
                <a:lnTo>
                  <a:pt x="425284" y="0"/>
                </a:lnTo>
              </a:path>
            </a:pathLst>
          </a:custGeom>
          <a:ln w="28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215537" y="4072183"/>
            <a:ext cx="245745" cy="71120"/>
          </a:xfrm>
          <a:custGeom>
            <a:avLst/>
            <a:gdLst/>
            <a:ahLst/>
            <a:cxnLst/>
            <a:rect l="l" t="t" r="r" b="b"/>
            <a:pathLst>
              <a:path w="245745" h="71120">
                <a:moveTo>
                  <a:pt x="210172" y="0"/>
                </a:moveTo>
                <a:lnTo>
                  <a:pt x="35382" y="0"/>
                </a:lnTo>
                <a:lnTo>
                  <a:pt x="21608" y="2777"/>
                </a:lnTo>
                <a:lnTo>
                  <a:pt x="10361" y="10353"/>
                </a:lnTo>
                <a:lnTo>
                  <a:pt x="2779" y="21591"/>
                </a:lnTo>
                <a:lnTo>
                  <a:pt x="0" y="35356"/>
                </a:lnTo>
                <a:lnTo>
                  <a:pt x="2779" y="49130"/>
                </a:lnTo>
                <a:lnTo>
                  <a:pt x="10361" y="60377"/>
                </a:lnTo>
                <a:lnTo>
                  <a:pt x="21608" y="67959"/>
                </a:lnTo>
                <a:lnTo>
                  <a:pt x="35382" y="70738"/>
                </a:lnTo>
                <a:lnTo>
                  <a:pt x="210172" y="70738"/>
                </a:lnTo>
                <a:lnTo>
                  <a:pt x="223946" y="67959"/>
                </a:lnTo>
                <a:lnTo>
                  <a:pt x="235192" y="60377"/>
                </a:lnTo>
                <a:lnTo>
                  <a:pt x="242774" y="49130"/>
                </a:lnTo>
                <a:lnTo>
                  <a:pt x="245554" y="35356"/>
                </a:lnTo>
                <a:lnTo>
                  <a:pt x="242774" y="21591"/>
                </a:lnTo>
                <a:lnTo>
                  <a:pt x="235192" y="10353"/>
                </a:lnTo>
                <a:lnTo>
                  <a:pt x="223946" y="2777"/>
                </a:lnTo>
                <a:lnTo>
                  <a:pt x="2101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199349" y="4934964"/>
            <a:ext cx="339725" cy="0"/>
          </a:xfrm>
          <a:custGeom>
            <a:avLst/>
            <a:gdLst/>
            <a:ahLst/>
            <a:cxnLst/>
            <a:rect l="l" t="t" r="r" b="b"/>
            <a:pathLst>
              <a:path w="339725">
                <a:moveTo>
                  <a:pt x="0" y="0"/>
                </a:moveTo>
                <a:lnTo>
                  <a:pt x="339407" y="0"/>
                </a:lnTo>
              </a:path>
            </a:pathLst>
          </a:custGeom>
          <a:ln w="28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208005" y="4899598"/>
            <a:ext cx="220345" cy="71120"/>
          </a:xfrm>
          <a:custGeom>
            <a:avLst/>
            <a:gdLst/>
            <a:ahLst/>
            <a:cxnLst/>
            <a:rect l="l" t="t" r="r" b="b"/>
            <a:pathLst>
              <a:path w="220345" h="71120">
                <a:moveTo>
                  <a:pt x="184823" y="0"/>
                </a:moveTo>
                <a:lnTo>
                  <a:pt x="35382" y="0"/>
                </a:lnTo>
                <a:lnTo>
                  <a:pt x="21608" y="2777"/>
                </a:lnTo>
                <a:lnTo>
                  <a:pt x="10361" y="10353"/>
                </a:lnTo>
                <a:lnTo>
                  <a:pt x="2779" y="21591"/>
                </a:lnTo>
                <a:lnTo>
                  <a:pt x="0" y="35356"/>
                </a:lnTo>
                <a:lnTo>
                  <a:pt x="2779" y="49130"/>
                </a:lnTo>
                <a:lnTo>
                  <a:pt x="10361" y="60377"/>
                </a:lnTo>
                <a:lnTo>
                  <a:pt x="21608" y="67959"/>
                </a:lnTo>
                <a:lnTo>
                  <a:pt x="35382" y="70738"/>
                </a:lnTo>
                <a:lnTo>
                  <a:pt x="184823" y="70738"/>
                </a:lnTo>
                <a:lnTo>
                  <a:pt x="198597" y="67959"/>
                </a:lnTo>
                <a:lnTo>
                  <a:pt x="209843" y="60377"/>
                </a:lnTo>
                <a:lnTo>
                  <a:pt x="217425" y="49130"/>
                </a:lnTo>
                <a:lnTo>
                  <a:pt x="220205" y="35356"/>
                </a:lnTo>
                <a:lnTo>
                  <a:pt x="217425" y="21591"/>
                </a:lnTo>
                <a:lnTo>
                  <a:pt x="209843" y="10353"/>
                </a:lnTo>
                <a:lnTo>
                  <a:pt x="198597" y="2777"/>
                </a:lnTo>
                <a:lnTo>
                  <a:pt x="1848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312054" y="4048798"/>
            <a:ext cx="488950" cy="0"/>
          </a:xfrm>
          <a:custGeom>
            <a:avLst/>
            <a:gdLst/>
            <a:ahLst/>
            <a:cxnLst/>
            <a:rect l="l" t="t" r="r" b="b"/>
            <a:pathLst>
              <a:path w="488950">
                <a:moveTo>
                  <a:pt x="0" y="0"/>
                </a:moveTo>
                <a:lnTo>
                  <a:pt x="488645" y="0"/>
                </a:lnTo>
              </a:path>
            </a:pathLst>
          </a:custGeom>
          <a:ln w="28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290820" y="4013432"/>
            <a:ext cx="297180" cy="71120"/>
          </a:xfrm>
          <a:custGeom>
            <a:avLst/>
            <a:gdLst/>
            <a:ahLst/>
            <a:cxnLst/>
            <a:rect l="l" t="t" r="r" b="b"/>
            <a:pathLst>
              <a:path w="297179" h="71120">
                <a:moveTo>
                  <a:pt x="261658" y="0"/>
                </a:moveTo>
                <a:lnTo>
                  <a:pt x="35382" y="0"/>
                </a:lnTo>
                <a:lnTo>
                  <a:pt x="21608" y="2777"/>
                </a:lnTo>
                <a:lnTo>
                  <a:pt x="10361" y="10353"/>
                </a:lnTo>
                <a:lnTo>
                  <a:pt x="2779" y="21591"/>
                </a:lnTo>
                <a:lnTo>
                  <a:pt x="0" y="35356"/>
                </a:lnTo>
                <a:lnTo>
                  <a:pt x="2779" y="49130"/>
                </a:lnTo>
                <a:lnTo>
                  <a:pt x="10361" y="60377"/>
                </a:lnTo>
                <a:lnTo>
                  <a:pt x="21608" y="67959"/>
                </a:lnTo>
                <a:lnTo>
                  <a:pt x="35382" y="70738"/>
                </a:lnTo>
                <a:lnTo>
                  <a:pt x="261658" y="70738"/>
                </a:lnTo>
                <a:lnTo>
                  <a:pt x="275424" y="67959"/>
                </a:lnTo>
                <a:lnTo>
                  <a:pt x="286667" y="60377"/>
                </a:lnTo>
                <a:lnTo>
                  <a:pt x="294247" y="49130"/>
                </a:lnTo>
                <a:lnTo>
                  <a:pt x="297027" y="35356"/>
                </a:lnTo>
                <a:lnTo>
                  <a:pt x="294247" y="21591"/>
                </a:lnTo>
                <a:lnTo>
                  <a:pt x="286667" y="10353"/>
                </a:lnTo>
                <a:lnTo>
                  <a:pt x="275424" y="2777"/>
                </a:lnTo>
                <a:lnTo>
                  <a:pt x="2616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149386" y="2663242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699" y="0"/>
                </a:lnTo>
              </a:path>
            </a:pathLst>
          </a:custGeom>
          <a:ln w="28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128152" y="2627875"/>
            <a:ext cx="313690" cy="71120"/>
          </a:xfrm>
          <a:custGeom>
            <a:avLst/>
            <a:gdLst/>
            <a:ahLst/>
            <a:cxnLst/>
            <a:rect l="l" t="t" r="r" b="b"/>
            <a:pathLst>
              <a:path w="313690" h="71119">
                <a:moveTo>
                  <a:pt x="277736" y="0"/>
                </a:moveTo>
                <a:lnTo>
                  <a:pt x="35382" y="0"/>
                </a:lnTo>
                <a:lnTo>
                  <a:pt x="21608" y="2779"/>
                </a:lnTo>
                <a:lnTo>
                  <a:pt x="10361" y="10358"/>
                </a:lnTo>
                <a:lnTo>
                  <a:pt x="2779" y="21597"/>
                </a:lnTo>
                <a:lnTo>
                  <a:pt x="0" y="35356"/>
                </a:lnTo>
                <a:lnTo>
                  <a:pt x="2779" y="49130"/>
                </a:lnTo>
                <a:lnTo>
                  <a:pt x="10361" y="60377"/>
                </a:lnTo>
                <a:lnTo>
                  <a:pt x="21608" y="67959"/>
                </a:lnTo>
                <a:lnTo>
                  <a:pt x="35382" y="70738"/>
                </a:lnTo>
                <a:lnTo>
                  <a:pt x="277736" y="70738"/>
                </a:lnTo>
                <a:lnTo>
                  <a:pt x="291503" y="67959"/>
                </a:lnTo>
                <a:lnTo>
                  <a:pt x="302745" y="60377"/>
                </a:lnTo>
                <a:lnTo>
                  <a:pt x="310326" y="49130"/>
                </a:lnTo>
                <a:lnTo>
                  <a:pt x="313105" y="35356"/>
                </a:lnTo>
                <a:lnTo>
                  <a:pt x="310326" y="21597"/>
                </a:lnTo>
                <a:lnTo>
                  <a:pt x="302745" y="10358"/>
                </a:lnTo>
                <a:lnTo>
                  <a:pt x="291503" y="2779"/>
                </a:lnTo>
                <a:lnTo>
                  <a:pt x="2777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0673614" y="3030432"/>
            <a:ext cx="353060" cy="289560"/>
          </a:xfrm>
          <a:custGeom>
            <a:avLst/>
            <a:gdLst/>
            <a:ahLst/>
            <a:cxnLst/>
            <a:rect l="l" t="t" r="r" b="b"/>
            <a:pathLst>
              <a:path w="353059" h="289560">
                <a:moveTo>
                  <a:pt x="352501" y="0"/>
                </a:moveTo>
                <a:lnTo>
                  <a:pt x="0" y="0"/>
                </a:lnTo>
                <a:lnTo>
                  <a:pt x="0" y="244043"/>
                </a:lnTo>
                <a:lnTo>
                  <a:pt x="3551" y="261639"/>
                </a:lnTo>
                <a:lnTo>
                  <a:pt x="13234" y="276005"/>
                </a:lnTo>
                <a:lnTo>
                  <a:pt x="27598" y="285691"/>
                </a:lnTo>
                <a:lnTo>
                  <a:pt x="45186" y="289242"/>
                </a:lnTo>
                <a:lnTo>
                  <a:pt x="352501" y="289242"/>
                </a:lnTo>
                <a:lnTo>
                  <a:pt x="3525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942065" y="3026609"/>
            <a:ext cx="283210" cy="232410"/>
          </a:xfrm>
          <a:custGeom>
            <a:avLst/>
            <a:gdLst/>
            <a:ahLst/>
            <a:cxnLst/>
            <a:rect l="l" t="t" r="r" b="b"/>
            <a:pathLst>
              <a:path w="283210" h="232410">
                <a:moveTo>
                  <a:pt x="282740" y="0"/>
                </a:moveTo>
                <a:lnTo>
                  <a:pt x="0" y="0"/>
                </a:lnTo>
                <a:lnTo>
                  <a:pt x="0" y="195732"/>
                </a:lnTo>
                <a:lnTo>
                  <a:pt x="2848" y="209847"/>
                </a:lnTo>
                <a:lnTo>
                  <a:pt x="10618" y="221372"/>
                </a:lnTo>
                <a:lnTo>
                  <a:pt x="22143" y="229141"/>
                </a:lnTo>
                <a:lnTo>
                  <a:pt x="36258" y="231990"/>
                </a:lnTo>
                <a:lnTo>
                  <a:pt x="282740" y="231990"/>
                </a:lnTo>
                <a:lnTo>
                  <a:pt x="282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82872" y="1216484"/>
            <a:ext cx="71120" cy="1828800"/>
          </a:xfrm>
          <a:custGeom>
            <a:avLst/>
            <a:gdLst/>
            <a:ahLst/>
            <a:cxnLst/>
            <a:rect l="l" t="t" r="r" b="b"/>
            <a:pathLst>
              <a:path w="71120" h="1828800">
                <a:moveTo>
                  <a:pt x="0" y="0"/>
                </a:moveTo>
                <a:lnTo>
                  <a:pt x="0" y="1828647"/>
                </a:lnTo>
                <a:lnTo>
                  <a:pt x="70739" y="1828647"/>
                </a:lnTo>
                <a:lnTo>
                  <a:pt x="70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981300" y="1216484"/>
            <a:ext cx="71120" cy="1828800"/>
          </a:xfrm>
          <a:custGeom>
            <a:avLst/>
            <a:gdLst/>
            <a:ahLst/>
            <a:cxnLst/>
            <a:rect l="l" t="t" r="r" b="b"/>
            <a:pathLst>
              <a:path w="71120" h="1828800">
                <a:moveTo>
                  <a:pt x="0" y="0"/>
                </a:moveTo>
                <a:lnTo>
                  <a:pt x="0" y="1828647"/>
                </a:lnTo>
                <a:lnTo>
                  <a:pt x="70739" y="1828647"/>
                </a:lnTo>
                <a:lnTo>
                  <a:pt x="70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523385" y="2052366"/>
            <a:ext cx="231775" cy="462915"/>
          </a:xfrm>
          <a:custGeom>
            <a:avLst/>
            <a:gdLst/>
            <a:ahLst/>
            <a:cxnLst/>
            <a:rect l="l" t="t" r="r" b="b"/>
            <a:pathLst>
              <a:path w="231775" h="462914">
                <a:moveTo>
                  <a:pt x="206086" y="61786"/>
                </a:moveTo>
                <a:lnTo>
                  <a:pt x="115214" y="61786"/>
                </a:lnTo>
                <a:lnTo>
                  <a:pt x="124409" y="62299"/>
                </a:lnTo>
                <a:lnTo>
                  <a:pt x="132738" y="63745"/>
                </a:lnTo>
                <a:lnTo>
                  <a:pt x="166084" y="103123"/>
                </a:lnTo>
                <a:lnTo>
                  <a:pt x="176671" y="143329"/>
                </a:lnTo>
                <a:lnTo>
                  <a:pt x="181190" y="203988"/>
                </a:lnTo>
                <a:lnTo>
                  <a:pt x="176278" y="269806"/>
                </a:lnTo>
                <a:lnTo>
                  <a:pt x="164768" y="319112"/>
                </a:lnTo>
                <a:lnTo>
                  <a:pt x="141325" y="370485"/>
                </a:lnTo>
                <a:lnTo>
                  <a:pt x="86026" y="380496"/>
                </a:lnTo>
                <a:lnTo>
                  <a:pt x="40312" y="385626"/>
                </a:lnTo>
                <a:lnTo>
                  <a:pt x="0" y="389344"/>
                </a:lnTo>
                <a:lnTo>
                  <a:pt x="9791" y="462763"/>
                </a:lnTo>
                <a:lnTo>
                  <a:pt x="61161" y="459280"/>
                </a:lnTo>
                <a:lnTo>
                  <a:pt x="111567" y="449279"/>
                </a:lnTo>
                <a:lnTo>
                  <a:pt x="153532" y="433434"/>
                </a:lnTo>
                <a:lnTo>
                  <a:pt x="196456" y="381844"/>
                </a:lnTo>
                <a:lnTo>
                  <a:pt x="213342" y="336651"/>
                </a:lnTo>
                <a:lnTo>
                  <a:pt x="226335" y="276519"/>
                </a:lnTo>
                <a:lnTo>
                  <a:pt x="231533" y="201130"/>
                </a:lnTo>
                <a:lnTo>
                  <a:pt x="226281" y="128598"/>
                </a:lnTo>
                <a:lnTo>
                  <a:pt x="212909" y="75554"/>
                </a:lnTo>
                <a:lnTo>
                  <a:pt x="206086" y="61786"/>
                </a:lnTo>
                <a:close/>
              </a:path>
              <a:path w="231775" h="462914">
                <a:moveTo>
                  <a:pt x="117162" y="0"/>
                </a:moveTo>
                <a:lnTo>
                  <a:pt x="110286" y="216"/>
                </a:lnTo>
                <a:lnTo>
                  <a:pt x="30632" y="216"/>
                </a:lnTo>
                <a:lnTo>
                  <a:pt x="31584" y="61989"/>
                </a:lnTo>
                <a:lnTo>
                  <a:pt x="112217" y="61849"/>
                </a:lnTo>
                <a:lnTo>
                  <a:pt x="115214" y="61786"/>
                </a:lnTo>
                <a:lnTo>
                  <a:pt x="206086" y="61786"/>
                </a:lnTo>
                <a:lnTo>
                  <a:pt x="194993" y="39401"/>
                </a:lnTo>
                <a:lnTo>
                  <a:pt x="176110" y="17539"/>
                </a:lnTo>
                <a:lnTo>
                  <a:pt x="155597" y="6062"/>
                </a:lnTo>
                <a:lnTo>
                  <a:pt x="134107" y="1082"/>
                </a:lnTo>
                <a:lnTo>
                  <a:pt x="117162" y="0"/>
                </a:lnTo>
                <a:close/>
              </a:path>
            </a:pathLst>
          </a:custGeom>
          <a:solidFill>
            <a:srgbClr val="E3E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523387" y="2080982"/>
            <a:ext cx="205740" cy="400685"/>
          </a:xfrm>
          <a:custGeom>
            <a:avLst/>
            <a:gdLst/>
            <a:ahLst/>
            <a:cxnLst/>
            <a:rect l="l" t="t" r="r" b="b"/>
            <a:pathLst>
              <a:path w="205739" h="400685">
                <a:moveTo>
                  <a:pt x="175250" y="33185"/>
                </a:moveTo>
                <a:lnTo>
                  <a:pt x="115214" y="33185"/>
                </a:lnTo>
                <a:lnTo>
                  <a:pt x="124409" y="33694"/>
                </a:lnTo>
                <a:lnTo>
                  <a:pt x="132738" y="35132"/>
                </a:lnTo>
                <a:lnTo>
                  <a:pt x="166077" y="74504"/>
                </a:lnTo>
                <a:lnTo>
                  <a:pt x="176660" y="114709"/>
                </a:lnTo>
                <a:lnTo>
                  <a:pt x="181178" y="175374"/>
                </a:lnTo>
                <a:lnTo>
                  <a:pt x="176267" y="241192"/>
                </a:lnTo>
                <a:lnTo>
                  <a:pt x="164761" y="290498"/>
                </a:lnTo>
                <a:lnTo>
                  <a:pt x="141325" y="341871"/>
                </a:lnTo>
                <a:lnTo>
                  <a:pt x="86026" y="351875"/>
                </a:lnTo>
                <a:lnTo>
                  <a:pt x="40312" y="357001"/>
                </a:lnTo>
                <a:lnTo>
                  <a:pt x="0" y="360718"/>
                </a:lnTo>
                <a:lnTo>
                  <a:pt x="5334" y="400697"/>
                </a:lnTo>
                <a:lnTo>
                  <a:pt x="43637" y="394039"/>
                </a:lnTo>
                <a:lnTo>
                  <a:pt x="89973" y="384998"/>
                </a:lnTo>
                <a:lnTo>
                  <a:pt x="131517" y="375031"/>
                </a:lnTo>
                <a:lnTo>
                  <a:pt x="170519" y="344895"/>
                </a:lnTo>
                <a:lnTo>
                  <a:pt x="186047" y="308241"/>
                </a:lnTo>
                <a:lnTo>
                  <a:pt x="198819" y="260796"/>
                </a:lnTo>
                <a:lnTo>
                  <a:pt x="205625" y="207721"/>
                </a:lnTo>
                <a:lnTo>
                  <a:pt x="205319" y="155414"/>
                </a:lnTo>
                <a:lnTo>
                  <a:pt x="199507" y="107808"/>
                </a:lnTo>
                <a:lnTo>
                  <a:pt x="189109" y="66401"/>
                </a:lnTo>
                <a:lnTo>
                  <a:pt x="175250" y="33185"/>
                </a:lnTo>
                <a:close/>
              </a:path>
              <a:path w="205739" h="400685">
                <a:moveTo>
                  <a:pt x="31064" y="0"/>
                </a:moveTo>
                <a:lnTo>
                  <a:pt x="31584" y="33362"/>
                </a:lnTo>
                <a:lnTo>
                  <a:pt x="112217" y="33223"/>
                </a:lnTo>
                <a:lnTo>
                  <a:pt x="115214" y="33185"/>
                </a:lnTo>
                <a:lnTo>
                  <a:pt x="175250" y="33185"/>
                </a:lnTo>
                <a:lnTo>
                  <a:pt x="138244" y="2369"/>
                </a:lnTo>
                <a:lnTo>
                  <a:pt x="135542" y="2082"/>
                </a:lnTo>
                <a:lnTo>
                  <a:pt x="119951" y="2082"/>
                </a:lnTo>
                <a:lnTo>
                  <a:pt x="31064" y="0"/>
                </a:lnTo>
                <a:close/>
              </a:path>
              <a:path w="205739" h="400685">
                <a:moveTo>
                  <a:pt x="128130" y="1295"/>
                </a:moveTo>
                <a:lnTo>
                  <a:pt x="123126" y="1295"/>
                </a:lnTo>
                <a:lnTo>
                  <a:pt x="119951" y="2082"/>
                </a:lnTo>
                <a:lnTo>
                  <a:pt x="135542" y="2082"/>
                </a:lnTo>
                <a:lnTo>
                  <a:pt x="128130" y="1295"/>
                </a:lnTo>
                <a:close/>
              </a:path>
            </a:pathLst>
          </a:custGeom>
          <a:solidFill>
            <a:srgbClr val="C7CA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840452" y="1972908"/>
            <a:ext cx="734695" cy="741680"/>
          </a:xfrm>
          <a:custGeom>
            <a:avLst/>
            <a:gdLst/>
            <a:ahLst/>
            <a:cxnLst/>
            <a:rect l="l" t="t" r="r" b="b"/>
            <a:pathLst>
              <a:path w="734695" h="741680">
                <a:moveTo>
                  <a:pt x="734339" y="0"/>
                </a:moveTo>
                <a:lnTo>
                  <a:pt x="0" y="0"/>
                </a:lnTo>
                <a:lnTo>
                  <a:pt x="36702" y="675639"/>
                </a:lnTo>
                <a:lnTo>
                  <a:pt x="70294" y="704431"/>
                </a:lnTo>
                <a:lnTo>
                  <a:pt x="109306" y="716587"/>
                </a:lnTo>
                <a:lnTo>
                  <a:pt x="160484" y="726725"/>
                </a:lnTo>
                <a:lnTo>
                  <a:pt x="221844" y="734454"/>
                </a:lnTo>
                <a:lnTo>
                  <a:pt x="291400" y="739379"/>
                </a:lnTo>
                <a:lnTo>
                  <a:pt x="367169" y="741108"/>
                </a:lnTo>
                <a:lnTo>
                  <a:pt x="442941" y="739379"/>
                </a:lnTo>
                <a:lnTo>
                  <a:pt x="512498" y="734454"/>
                </a:lnTo>
                <a:lnTo>
                  <a:pt x="573854" y="726725"/>
                </a:lnTo>
                <a:lnTo>
                  <a:pt x="625028" y="716587"/>
                </a:lnTo>
                <a:lnTo>
                  <a:pt x="664037" y="704431"/>
                </a:lnTo>
                <a:lnTo>
                  <a:pt x="697623" y="675639"/>
                </a:lnTo>
                <a:lnTo>
                  <a:pt x="734339" y="0"/>
                </a:lnTo>
                <a:close/>
              </a:path>
            </a:pathLst>
          </a:custGeom>
          <a:solidFill>
            <a:srgbClr val="E3E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613071" y="4840969"/>
            <a:ext cx="782320" cy="782320"/>
          </a:xfrm>
          <a:custGeom>
            <a:avLst/>
            <a:gdLst/>
            <a:ahLst/>
            <a:cxnLst/>
            <a:rect l="l" t="t" r="r" b="b"/>
            <a:pathLst>
              <a:path w="782320" h="782320">
                <a:moveTo>
                  <a:pt x="391020" y="0"/>
                </a:moveTo>
                <a:lnTo>
                  <a:pt x="341972" y="3046"/>
                </a:lnTo>
                <a:lnTo>
                  <a:pt x="294742" y="11942"/>
                </a:lnTo>
                <a:lnTo>
                  <a:pt x="249696" y="26320"/>
                </a:lnTo>
                <a:lnTo>
                  <a:pt x="207201" y="45814"/>
                </a:lnTo>
                <a:lnTo>
                  <a:pt x="167623" y="70058"/>
                </a:lnTo>
                <a:lnTo>
                  <a:pt x="131329" y="98685"/>
                </a:lnTo>
                <a:lnTo>
                  <a:pt x="98685" y="131329"/>
                </a:lnTo>
                <a:lnTo>
                  <a:pt x="70058" y="167623"/>
                </a:lnTo>
                <a:lnTo>
                  <a:pt x="45814" y="207201"/>
                </a:lnTo>
                <a:lnTo>
                  <a:pt x="26320" y="249696"/>
                </a:lnTo>
                <a:lnTo>
                  <a:pt x="11942" y="294742"/>
                </a:lnTo>
                <a:lnTo>
                  <a:pt x="3046" y="341972"/>
                </a:lnTo>
                <a:lnTo>
                  <a:pt x="0" y="391020"/>
                </a:lnTo>
                <a:lnTo>
                  <a:pt x="3046" y="440068"/>
                </a:lnTo>
                <a:lnTo>
                  <a:pt x="11942" y="487298"/>
                </a:lnTo>
                <a:lnTo>
                  <a:pt x="26320" y="532344"/>
                </a:lnTo>
                <a:lnTo>
                  <a:pt x="45814" y="574839"/>
                </a:lnTo>
                <a:lnTo>
                  <a:pt x="70058" y="614416"/>
                </a:lnTo>
                <a:lnTo>
                  <a:pt x="98685" y="650710"/>
                </a:lnTo>
                <a:lnTo>
                  <a:pt x="131329" y="683354"/>
                </a:lnTo>
                <a:lnTo>
                  <a:pt x="167623" y="711981"/>
                </a:lnTo>
                <a:lnTo>
                  <a:pt x="207201" y="736225"/>
                </a:lnTo>
                <a:lnTo>
                  <a:pt x="249696" y="755720"/>
                </a:lnTo>
                <a:lnTo>
                  <a:pt x="294742" y="770098"/>
                </a:lnTo>
                <a:lnTo>
                  <a:pt x="341972" y="778993"/>
                </a:lnTo>
                <a:lnTo>
                  <a:pt x="391020" y="782040"/>
                </a:lnTo>
                <a:lnTo>
                  <a:pt x="440068" y="778993"/>
                </a:lnTo>
                <a:lnTo>
                  <a:pt x="487298" y="770098"/>
                </a:lnTo>
                <a:lnTo>
                  <a:pt x="532344" y="755720"/>
                </a:lnTo>
                <a:lnTo>
                  <a:pt x="574839" y="736225"/>
                </a:lnTo>
                <a:lnTo>
                  <a:pt x="614416" y="711981"/>
                </a:lnTo>
                <a:lnTo>
                  <a:pt x="650710" y="683354"/>
                </a:lnTo>
                <a:lnTo>
                  <a:pt x="683354" y="650710"/>
                </a:lnTo>
                <a:lnTo>
                  <a:pt x="711981" y="614416"/>
                </a:lnTo>
                <a:lnTo>
                  <a:pt x="736225" y="574839"/>
                </a:lnTo>
                <a:lnTo>
                  <a:pt x="739429" y="567855"/>
                </a:lnTo>
                <a:lnTo>
                  <a:pt x="391020" y="567855"/>
                </a:lnTo>
                <a:lnTo>
                  <a:pt x="344010" y="561538"/>
                </a:lnTo>
                <a:lnTo>
                  <a:pt x="301768" y="543711"/>
                </a:lnTo>
                <a:lnTo>
                  <a:pt x="265979" y="516061"/>
                </a:lnTo>
                <a:lnTo>
                  <a:pt x="238328" y="480272"/>
                </a:lnTo>
                <a:lnTo>
                  <a:pt x="220502" y="438029"/>
                </a:lnTo>
                <a:lnTo>
                  <a:pt x="214185" y="391020"/>
                </a:lnTo>
                <a:lnTo>
                  <a:pt x="220502" y="344010"/>
                </a:lnTo>
                <a:lnTo>
                  <a:pt x="238328" y="301768"/>
                </a:lnTo>
                <a:lnTo>
                  <a:pt x="265979" y="265979"/>
                </a:lnTo>
                <a:lnTo>
                  <a:pt x="301768" y="238328"/>
                </a:lnTo>
                <a:lnTo>
                  <a:pt x="344010" y="220502"/>
                </a:lnTo>
                <a:lnTo>
                  <a:pt x="391020" y="214185"/>
                </a:lnTo>
                <a:lnTo>
                  <a:pt x="739429" y="214185"/>
                </a:lnTo>
                <a:lnTo>
                  <a:pt x="736225" y="207201"/>
                </a:lnTo>
                <a:lnTo>
                  <a:pt x="711981" y="167623"/>
                </a:lnTo>
                <a:lnTo>
                  <a:pt x="683354" y="131329"/>
                </a:lnTo>
                <a:lnTo>
                  <a:pt x="650710" y="98685"/>
                </a:lnTo>
                <a:lnTo>
                  <a:pt x="614416" y="70058"/>
                </a:lnTo>
                <a:lnTo>
                  <a:pt x="574839" y="45814"/>
                </a:lnTo>
                <a:lnTo>
                  <a:pt x="532344" y="26320"/>
                </a:lnTo>
                <a:lnTo>
                  <a:pt x="487298" y="11942"/>
                </a:lnTo>
                <a:lnTo>
                  <a:pt x="440068" y="3046"/>
                </a:lnTo>
                <a:lnTo>
                  <a:pt x="391020" y="0"/>
                </a:lnTo>
                <a:close/>
              </a:path>
              <a:path w="782320" h="782320">
                <a:moveTo>
                  <a:pt x="739429" y="214185"/>
                </a:moveTo>
                <a:lnTo>
                  <a:pt x="391020" y="214185"/>
                </a:lnTo>
                <a:lnTo>
                  <a:pt x="438029" y="220502"/>
                </a:lnTo>
                <a:lnTo>
                  <a:pt x="480272" y="238328"/>
                </a:lnTo>
                <a:lnTo>
                  <a:pt x="516061" y="265979"/>
                </a:lnTo>
                <a:lnTo>
                  <a:pt x="543711" y="301768"/>
                </a:lnTo>
                <a:lnTo>
                  <a:pt x="561538" y="344010"/>
                </a:lnTo>
                <a:lnTo>
                  <a:pt x="567855" y="391020"/>
                </a:lnTo>
                <a:lnTo>
                  <a:pt x="561538" y="438029"/>
                </a:lnTo>
                <a:lnTo>
                  <a:pt x="543711" y="480272"/>
                </a:lnTo>
                <a:lnTo>
                  <a:pt x="516061" y="516061"/>
                </a:lnTo>
                <a:lnTo>
                  <a:pt x="480272" y="543711"/>
                </a:lnTo>
                <a:lnTo>
                  <a:pt x="438029" y="561538"/>
                </a:lnTo>
                <a:lnTo>
                  <a:pt x="391020" y="567855"/>
                </a:lnTo>
                <a:lnTo>
                  <a:pt x="739429" y="567855"/>
                </a:lnTo>
                <a:lnTo>
                  <a:pt x="755720" y="532344"/>
                </a:lnTo>
                <a:lnTo>
                  <a:pt x="770098" y="487298"/>
                </a:lnTo>
                <a:lnTo>
                  <a:pt x="778993" y="440068"/>
                </a:lnTo>
                <a:lnTo>
                  <a:pt x="782040" y="391020"/>
                </a:lnTo>
                <a:lnTo>
                  <a:pt x="778993" y="341972"/>
                </a:lnTo>
                <a:lnTo>
                  <a:pt x="770098" y="294742"/>
                </a:lnTo>
                <a:lnTo>
                  <a:pt x="755720" y="249696"/>
                </a:lnTo>
                <a:lnTo>
                  <a:pt x="739429" y="214185"/>
                </a:lnTo>
                <a:close/>
              </a:path>
            </a:pathLst>
          </a:custGeom>
          <a:solidFill>
            <a:srgbClr val="161A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827256" y="5055158"/>
            <a:ext cx="353695" cy="353695"/>
          </a:xfrm>
          <a:custGeom>
            <a:avLst/>
            <a:gdLst/>
            <a:ahLst/>
            <a:cxnLst/>
            <a:rect l="l" t="t" r="r" b="b"/>
            <a:pathLst>
              <a:path w="353695" h="353695">
                <a:moveTo>
                  <a:pt x="176834" y="0"/>
                </a:moveTo>
                <a:lnTo>
                  <a:pt x="129825" y="6316"/>
                </a:lnTo>
                <a:lnTo>
                  <a:pt x="87582" y="24143"/>
                </a:lnTo>
                <a:lnTo>
                  <a:pt x="51793" y="51793"/>
                </a:lnTo>
                <a:lnTo>
                  <a:pt x="24143" y="87582"/>
                </a:lnTo>
                <a:lnTo>
                  <a:pt x="6316" y="129825"/>
                </a:lnTo>
                <a:lnTo>
                  <a:pt x="0" y="176834"/>
                </a:lnTo>
                <a:lnTo>
                  <a:pt x="6316" y="223844"/>
                </a:lnTo>
                <a:lnTo>
                  <a:pt x="24143" y="266086"/>
                </a:lnTo>
                <a:lnTo>
                  <a:pt x="51793" y="301875"/>
                </a:lnTo>
                <a:lnTo>
                  <a:pt x="87582" y="329526"/>
                </a:lnTo>
                <a:lnTo>
                  <a:pt x="129825" y="347352"/>
                </a:lnTo>
                <a:lnTo>
                  <a:pt x="176834" y="353669"/>
                </a:lnTo>
                <a:lnTo>
                  <a:pt x="223844" y="347352"/>
                </a:lnTo>
                <a:lnTo>
                  <a:pt x="266086" y="329526"/>
                </a:lnTo>
                <a:lnTo>
                  <a:pt x="301875" y="301875"/>
                </a:lnTo>
                <a:lnTo>
                  <a:pt x="329526" y="266086"/>
                </a:lnTo>
                <a:lnTo>
                  <a:pt x="336711" y="249059"/>
                </a:lnTo>
                <a:lnTo>
                  <a:pt x="176834" y="249059"/>
                </a:lnTo>
                <a:lnTo>
                  <a:pt x="148720" y="243384"/>
                </a:lnTo>
                <a:lnTo>
                  <a:pt x="125763" y="227906"/>
                </a:lnTo>
                <a:lnTo>
                  <a:pt x="110285" y="204948"/>
                </a:lnTo>
                <a:lnTo>
                  <a:pt x="104609" y="176834"/>
                </a:lnTo>
                <a:lnTo>
                  <a:pt x="110285" y="148718"/>
                </a:lnTo>
                <a:lnTo>
                  <a:pt x="125763" y="125756"/>
                </a:lnTo>
                <a:lnTo>
                  <a:pt x="148720" y="110274"/>
                </a:lnTo>
                <a:lnTo>
                  <a:pt x="176834" y="104597"/>
                </a:lnTo>
                <a:lnTo>
                  <a:pt x="336706" y="104597"/>
                </a:lnTo>
                <a:lnTo>
                  <a:pt x="329526" y="87582"/>
                </a:lnTo>
                <a:lnTo>
                  <a:pt x="301875" y="51793"/>
                </a:lnTo>
                <a:lnTo>
                  <a:pt x="266086" y="24143"/>
                </a:lnTo>
                <a:lnTo>
                  <a:pt x="223844" y="6316"/>
                </a:lnTo>
                <a:lnTo>
                  <a:pt x="176834" y="0"/>
                </a:lnTo>
                <a:close/>
              </a:path>
              <a:path w="353695" h="353695">
                <a:moveTo>
                  <a:pt x="336706" y="104597"/>
                </a:moveTo>
                <a:lnTo>
                  <a:pt x="176834" y="104597"/>
                </a:lnTo>
                <a:lnTo>
                  <a:pt x="204948" y="110274"/>
                </a:lnTo>
                <a:lnTo>
                  <a:pt x="227906" y="125756"/>
                </a:lnTo>
                <a:lnTo>
                  <a:pt x="243384" y="148718"/>
                </a:lnTo>
                <a:lnTo>
                  <a:pt x="249059" y="176834"/>
                </a:lnTo>
                <a:lnTo>
                  <a:pt x="243384" y="204948"/>
                </a:lnTo>
                <a:lnTo>
                  <a:pt x="227906" y="227906"/>
                </a:lnTo>
                <a:lnTo>
                  <a:pt x="204948" y="243384"/>
                </a:lnTo>
                <a:lnTo>
                  <a:pt x="176834" y="249059"/>
                </a:lnTo>
                <a:lnTo>
                  <a:pt x="336711" y="249059"/>
                </a:lnTo>
                <a:lnTo>
                  <a:pt x="347352" y="223844"/>
                </a:lnTo>
                <a:lnTo>
                  <a:pt x="353669" y="176834"/>
                </a:lnTo>
                <a:lnTo>
                  <a:pt x="347352" y="129825"/>
                </a:lnTo>
                <a:lnTo>
                  <a:pt x="336706" y="104597"/>
                </a:lnTo>
                <a:close/>
              </a:path>
            </a:pathLst>
          </a:custGeom>
          <a:solidFill>
            <a:srgbClr val="8388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486679" y="1704863"/>
            <a:ext cx="1245235" cy="701675"/>
          </a:xfrm>
          <a:custGeom>
            <a:avLst/>
            <a:gdLst/>
            <a:ahLst/>
            <a:cxnLst/>
            <a:rect l="l" t="t" r="r" b="b"/>
            <a:pathLst>
              <a:path w="1245234" h="701675">
                <a:moveTo>
                  <a:pt x="312102" y="209296"/>
                </a:moveTo>
                <a:lnTo>
                  <a:pt x="265246" y="214739"/>
                </a:lnTo>
                <a:lnTo>
                  <a:pt x="223143" y="230100"/>
                </a:lnTo>
                <a:lnTo>
                  <a:pt x="187472" y="253928"/>
                </a:lnTo>
                <a:lnTo>
                  <a:pt x="159914" y="284769"/>
                </a:lnTo>
                <a:lnTo>
                  <a:pt x="142147" y="321172"/>
                </a:lnTo>
                <a:lnTo>
                  <a:pt x="135851" y="361683"/>
                </a:lnTo>
                <a:lnTo>
                  <a:pt x="136232" y="371717"/>
                </a:lnTo>
                <a:lnTo>
                  <a:pt x="137355" y="381574"/>
                </a:lnTo>
                <a:lnTo>
                  <a:pt x="139189" y="391236"/>
                </a:lnTo>
                <a:lnTo>
                  <a:pt x="141706" y="400685"/>
                </a:lnTo>
                <a:lnTo>
                  <a:pt x="96630" y="410365"/>
                </a:lnTo>
                <a:lnTo>
                  <a:pt x="57694" y="432419"/>
                </a:lnTo>
                <a:lnTo>
                  <a:pt x="27126" y="464644"/>
                </a:lnTo>
                <a:lnTo>
                  <a:pt x="7152" y="504834"/>
                </a:lnTo>
                <a:lnTo>
                  <a:pt x="0" y="550786"/>
                </a:lnTo>
                <a:lnTo>
                  <a:pt x="7673" y="598372"/>
                </a:lnTo>
                <a:lnTo>
                  <a:pt x="29042" y="639702"/>
                </a:lnTo>
                <a:lnTo>
                  <a:pt x="61628" y="672294"/>
                </a:lnTo>
                <a:lnTo>
                  <a:pt x="102955" y="693668"/>
                </a:lnTo>
                <a:lnTo>
                  <a:pt x="150545" y="701344"/>
                </a:lnTo>
                <a:lnTo>
                  <a:pt x="1114437" y="701344"/>
                </a:lnTo>
                <a:lnTo>
                  <a:pt x="1165173" y="691099"/>
                </a:lnTo>
                <a:lnTo>
                  <a:pt x="1206607" y="663160"/>
                </a:lnTo>
                <a:lnTo>
                  <a:pt x="1234545" y="621722"/>
                </a:lnTo>
                <a:lnTo>
                  <a:pt x="1244790" y="570979"/>
                </a:lnTo>
                <a:lnTo>
                  <a:pt x="1236665" y="525608"/>
                </a:lnTo>
                <a:lnTo>
                  <a:pt x="1214245" y="487198"/>
                </a:lnTo>
                <a:lnTo>
                  <a:pt x="1180459" y="458659"/>
                </a:lnTo>
                <a:lnTo>
                  <a:pt x="1138237" y="442899"/>
                </a:lnTo>
                <a:lnTo>
                  <a:pt x="1144534" y="426379"/>
                </a:lnTo>
                <a:lnTo>
                  <a:pt x="1149164" y="409111"/>
                </a:lnTo>
                <a:lnTo>
                  <a:pt x="1152019" y="391186"/>
                </a:lnTo>
                <a:lnTo>
                  <a:pt x="1152994" y="372694"/>
                </a:lnTo>
                <a:lnTo>
                  <a:pt x="1146763" y="326327"/>
                </a:lnTo>
                <a:lnTo>
                  <a:pt x="1129177" y="284663"/>
                </a:lnTo>
                <a:lnTo>
                  <a:pt x="1101901" y="249366"/>
                </a:lnTo>
                <a:lnTo>
                  <a:pt x="1066764" y="222224"/>
                </a:lnTo>
                <a:lnTo>
                  <a:pt x="383184" y="222224"/>
                </a:lnTo>
                <a:lnTo>
                  <a:pt x="366459" y="216705"/>
                </a:lnTo>
                <a:lnTo>
                  <a:pt x="348976" y="212650"/>
                </a:lnTo>
                <a:lnTo>
                  <a:pt x="330827" y="210149"/>
                </a:lnTo>
                <a:lnTo>
                  <a:pt x="312102" y="209296"/>
                </a:lnTo>
                <a:close/>
              </a:path>
              <a:path w="1245234" h="701675">
                <a:moveTo>
                  <a:pt x="673798" y="0"/>
                </a:moveTo>
                <a:lnTo>
                  <a:pt x="620759" y="4363"/>
                </a:lnTo>
                <a:lnTo>
                  <a:pt x="570838" y="16945"/>
                </a:lnTo>
                <a:lnTo>
                  <a:pt x="524862" y="36980"/>
                </a:lnTo>
                <a:lnTo>
                  <a:pt x="483662" y="63706"/>
                </a:lnTo>
                <a:lnTo>
                  <a:pt x="448065" y="96357"/>
                </a:lnTo>
                <a:lnTo>
                  <a:pt x="418900" y="134170"/>
                </a:lnTo>
                <a:lnTo>
                  <a:pt x="396997" y="176380"/>
                </a:lnTo>
                <a:lnTo>
                  <a:pt x="383184" y="222224"/>
                </a:lnTo>
                <a:lnTo>
                  <a:pt x="1066764" y="222224"/>
                </a:lnTo>
                <a:lnTo>
                  <a:pt x="1066597" y="222095"/>
                </a:lnTo>
                <a:lnTo>
                  <a:pt x="1024929" y="204514"/>
                </a:lnTo>
                <a:lnTo>
                  <a:pt x="987068" y="199428"/>
                </a:lnTo>
                <a:lnTo>
                  <a:pt x="958735" y="199428"/>
                </a:lnTo>
                <a:lnTo>
                  <a:pt x="942182" y="157852"/>
                </a:lnTo>
                <a:lnTo>
                  <a:pt x="918811" y="119768"/>
                </a:lnTo>
                <a:lnTo>
                  <a:pt x="889307" y="85808"/>
                </a:lnTo>
                <a:lnTo>
                  <a:pt x="854357" y="56603"/>
                </a:lnTo>
                <a:lnTo>
                  <a:pt x="814646" y="32788"/>
                </a:lnTo>
                <a:lnTo>
                  <a:pt x="770858" y="14994"/>
                </a:lnTo>
                <a:lnTo>
                  <a:pt x="723680" y="3854"/>
                </a:lnTo>
                <a:lnTo>
                  <a:pt x="673798" y="0"/>
                </a:lnTo>
                <a:close/>
              </a:path>
              <a:path w="1245234" h="701675">
                <a:moveTo>
                  <a:pt x="978560" y="198285"/>
                </a:moveTo>
                <a:lnTo>
                  <a:pt x="971854" y="198285"/>
                </a:lnTo>
                <a:lnTo>
                  <a:pt x="965250" y="198691"/>
                </a:lnTo>
                <a:lnTo>
                  <a:pt x="958735" y="199428"/>
                </a:lnTo>
                <a:lnTo>
                  <a:pt x="987068" y="199428"/>
                </a:lnTo>
                <a:lnTo>
                  <a:pt x="978560" y="1982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840441" y="1900163"/>
            <a:ext cx="734695" cy="146050"/>
          </a:xfrm>
          <a:custGeom>
            <a:avLst/>
            <a:gdLst/>
            <a:ahLst/>
            <a:cxnLst/>
            <a:rect l="l" t="t" r="r" b="b"/>
            <a:pathLst>
              <a:path w="734695" h="146050">
                <a:moveTo>
                  <a:pt x="367169" y="0"/>
                </a:moveTo>
                <a:lnTo>
                  <a:pt x="293172" y="1477"/>
                </a:lnTo>
                <a:lnTo>
                  <a:pt x="224251" y="5715"/>
                </a:lnTo>
                <a:lnTo>
                  <a:pt x="161882" y="12422"/>
                </a:lnTo>
                <a:lnTo>
                  <a:pt x="107542" y="21304"/>
                </a:lnTo>
                <a:lnTo>
                  <a:pt x="62707" y="32069"/>
                </a:lnTo>
                <a:lnTo>
                  <a:pt x="7459" y="58082"/>
                </a:lnTo>
                <a:lnTo>
                  <a:pt x="0" y="72745"/>
                </a:lnTo>
                <a:lnTo>
                  <a:pt x="7459" y="87408"/>
                </a:lnTo>
                <a:lnTo>
                  <a:pt x="62707" y="113421"/>
                </a:lnTo>
                <a:lnTo>
                  <a:pt x="107542" y="124186"/>
                </a:lnTo>
                <a:lnTo>
                  <a:pt x="161882" y="133069"/>
                </a:lnTo>
                <a:lnTo>
                  <a:pt x="224251" y="139775"/>
                </a:lnTo>
                <a:lnTo>
                  <a:pt x="293172" y="144013"/>
                </a:lnTo>
                <a:lnTo>
                  <a:pt x="367169" y="145491"/>
                </a:lnTo>
                <a:lnTo>
                  <a:pt x="441171" y="144013"/>
                </a:lnTo>
                <a:lnTo>
                  <a:pt x="510095" y="139775"/>
                </a:lnTo>
                <a:lnTo>
                  <a:pt x="572466" y="133069"/>
                </a:lnTo>
                <a:lnTo>
                  <a:pt x="626808" y="124186"/>
                </a:lnTo>
                <a:lnTo>
                  <a:pt x="671644" y="113421"/>
                </a:lnTo>
                <a:lnTo>
                  <a:pt x="726892" y="87408"/>
                </a:lnTo>
                <a:lnTo>
                  <a:pt x="734352" y="72745"/>
                </a:lnTo>
                <a:lnTo>
                  <a:pt x="726892" y="58082"/>
                </a:lnTo>
                <a:lnTo>
                  <a:pt x="671644" y="32069"/>
                </a:lnTo>
                <a:lnTo>
                  <a:pt x="626808" y="21304"/>
                </a:lnTo>
                <a:lnTo>
                  <a:pt x="572466" y="12422"/>
                </a:lnTo>
                <a:lnTo>
                  <a:pt x="510095" y="5715"/>
                </a:lnTo>
                <a:lnTo>
                  <a:pt x="441171" y="1477"/>
                </a:lnTo>
                <a:lnTo>
                  <a:pt x="367169" y="0"/>
                </a:lnTo>
                <a:close/>
              </a:path>
            </a:pathLst>
          </a:custGeom>
          <a:solidFill>
            <a:srgbClr val="ADAF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902250" y="1980956"/>
            <a:ext cx="610870" cy="64769"/>
          </a:xfrm>
          <a:custGeom>
            <a:avLst/>
            <a:gdLst/>
            <a:ahLst/>
            <a:cxnLst/>
            <a:rect l="l" t="t" r="r" b="b"/>
            <a:pathLst>
              <a:path w="610870" h="64769">
                <a:moveTo>
                  <a:pt x="305371" y="0"/>
                </a:moveTo>
                <a:lnTo>
                  <a:pt x="243108" y="1041"/>
                </a:lnTo>
                <a:lnTo>
                  <a:pt x="184240" y="4051"/>
                </a:lnTo>
                <a:lnTo>
                  <a:pt x="129630" y="8858"/>
                </a:lnTo>
                <a:lnTo>
                  <a:pt x="80144" y="15290"/>
                </a:lnTo>
                <a:lnTo>
                  <a:pt x="36645" y="23177"/>
                </a:lnTo>
                <a:lnTo>
                  <a:pt x="0" y="32346"/>
                </a:lnTo>
                <a:lnTo>
                  <a:pt x="36645" y="41516"/>
                </a:lnTo>
                <a:lnTo>
                  <a:pt x="80144" y="49403"/>
                </a:lnTo>
                <a:lnTo>
                  <a:pt x="129630" y="55835"/>
                </a:lnTo>
                <a:lnTo>
                  <a:pt x="184240" y="60642"/>
                </a:lnTo>
                <a:lnTo>
                  <a:pt x="243108" y="63652"/>
                </a:lnTo>
                <a:lnTo>
                  <a:pt x="305371" y="64693"/>
                </a:lnTo>
                <a:lnTo>
                  <a:pt x="367629" y="63652"/>
                </a:lnTo>
                <a:lnTo>
                  <a:pt x="426497" y="60642"/>
                </a:lnTo>
                <a:lnTo>
                  <a:pt x="481107" y="55835"/>
                </a:lnTo>
                <a:lnTo>
                  <a:pt x="530596" y="49403"/>
                </a:lnTo>
                <a:lnTo>
                  <a:pt x="574096" y="41516"/>
                </a:lnTo>
                <a:lnTo>
                  <a:pt x="610743" y="32346"/>
                </a:lnTo>
                <a:lnTo>
                  <a:pt x="574096" y="23177"/>
                </a:lnTo>
                <a:lnTo>
                  <a:pt x="530596" y="15290"/>
                </a:lnTo>
                <a:lnTo>
                  <a:pt x="481107" y="8858"/>
                </a:lnTo>
                <a:lnTo>
                  <a:pt x="426497" y="4051"/>
                </a:lnTo>
                <a:lnTo>
                  <a:pt x="367629" y="1041"/>
                </a:lnTo>
                <a:lnTo>
                  <a:pt x="305371" y="0"/>
                </a:lnTo>
                <a:close/>
              </a:path>
            </a:pathLst>
          </a:custGeom>
          <a:solidFill>
            <a:srgbClr val="5B2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840438" y="1900171"/>
            <a:ext cx="734695" cy="146050"/>
          </a:xfrm>
          <a:custGeom>
            <a:avLst/>
            <a:gdLst/>
            <a:ahLst/>
            <a:cxnLst/>
            <a:rect l="l" t="t" r="r" b="b"/>
            <a:pathLst>
              <a:path w="734695" h="146050">
                <a:moveTo>
                  <a:pt x="367182" y="0"/>
                </a:moveTo>
                <a:lnTo>
                  <a:pt x="293184" y="1478"/>
                </a:lnTo>
                <a:lnTo>
                  <a:pt x="224261" y="5717"/>
                </a:lnTo>
                <a:lnTo>
                  <a:pt x="161890" y="12424"/>
                </a:lnTo>
                <a:lnTo>
                  <a:pt x="107548" y="21307"/>
                </a:lnTo>
                <a:lnTo>
                  <a:pt x="62711" y="32072"/>
                </a:lnTo>
                <a:lnTo>
                  <a:pt x="7460" y="58078"/>
                </a:lnTo>
                <a:lnTo>
                  <a:pt x="0" y="72732"/>
                </a:lnTo>
                <a:lnTo>
                  <a:pt x="7460" y="87395"/>
                </a:lnTo>
                <a:lnTo>
                  <a:pt x="62711" y="113408"/>
                </a:lnTo>
                <a:lnTo>
                  <a:pt x="107548" y="124174"/>
                </a:lnTo>
                <a:lnTo>
                  <a:pt x="161890" y="133056"/>
                </a:lnTo>
                <a:lnTo>
                  <a:pt x="224261" y="139762"/>
                </a:lnTo>
                <a:lnTo>
                  <a:pt x="293184" y="144000"/>
                </a:lnTo>
                <a:lnTo>
                  <a:pt x="367182" y="145478"/>
                </a:lnTo>
                <a:lnTo>
                  <a:pt x="441180" y="144000"/>
                </a:lnTo>
                <a:lnTo>
                  <a:pt x="510102" y="139762"/>
                </a:lnTo>
                <a:lnTo>
                  <a:pt x="572473" y="133056"/>
                </a:lnTo>
                <a:lnTo>
                  <a:pt x="626311" y="124256"/>
                </a:lnTo>
                <a:lnTo>
                  <a:pt x="367182" y="124256"/>
                </a:lnTo>
                <a:lnTo>
                  <a:pt x="313899" y="123483"/>
                </a:lnTo>
                <a:lnTo>
                  <a:pt x="262288" y="121200"/>
                </a:lnTo>
                <a:lnTo>
                  <a:pt x="213112" y="117467"/>
                </a:lnTo>
                <a:lnTo>
                  <a:pt x="167131" y="112341"/>
                </a:lnTo>
                <a:lnTo>
                  <a:pt x="125107" y="105879"/>
                </a:lnTo>
                <a:lnTo>
                  <a:pt x="81420" y="96514"/>
                </a:lnTo>
                <a:lnTo>
                  <a:pt x="32246" y="79040"/>
                </a:lnTo>
                <a:lnTo>
                  <a:pt x="22720" y="72732"/>
                </a:lnTo>
                <a:lnTo>
                  <a:pt x="32246" y="66425"/>
                </a:lnTo>
                <a:lnTo>
                  <a:pt x="81420" y="48956"/>
                </a:lnTo>
                <a:lnTo>
                  <a:pt x="125107" y="39598"/>
                </a:lnTo>
                <a:lnTo>
                  <a:pt x="167131" y="33137"/>
                </a:lnTo>
                <a:lnTo>
                  <a:pt x="213112" y="28011"/>
                </a:lnTo>
                <a:lnTo>
                  <a:pt x="262288" y="24277"/>
                </a:lnTo>
                <a:lnTo>
                  <a:pt x="313899" y="21995"/>
                </a:lnTo>
                <a:lnTo>
                  <a:pt x="367182" y="21221"/>
                </a:lnTo>
                <a:lnTo>
                  <a:pt x="626291" y="21221"/>
                </a:lnTo>
                <a:lnTo>
                  <a:pt x="572473" y="12424"/>
                </a:lnTo>
                <a:lnTo>
                  <a:pt x="510102" y="5717"/>
                </a:lnTo>
                <a:lnTo>
                  <a:pt x="441180" y="1478"/>
                </a:lnTo>
                <a:lnTo>
                  <a:pt x="367182" y="0"/>
                </a:lnTo>
                <a:close/>
              </a:path>
              <a:path w="734695" h="146050">
                <a:moveTo>
                  <a:pt x="626291" y="21221"/>
                </a:moveTo>
                <a:lnTo>
                  <a:pt x="367182" y="21221"/>
                </a:lnTo>
                <a:lnTo>
                  <a:pt x="420465" y="21995"/>
                </a:lnTo>
                <a:lnTo>
                  <a:pt x="472076" y="24277"/>
                </a:lnTo>
                <a:lnTo>
                  <a:pt x="521252" y="28011"/>
                </a:lnTo>
                <a:lnTo>
                  <a:pt x="567233" y="33137"/>
                </a:lnTo>
                <a:lnTo>
                  <a:pt x="609257" y="39598"/>
                </a:lnTo>
                <a:lnTo>
                  <a:pt x="652944" y="48956"/>
                </a:lnTo>
                <a:lnTo>
                  <a:pt x="702118" y="66425"/>
                </a:lnTo>
                <a:lnTo>
                  <a:pt x="711644" y="72732"/>
                </a:lnTo>
                <a:lnTo>
                  <a:pt x="702118" y="79040"/>
                </a:lnTo>
                <a:lnTo>
                  <a:pt x="652944" y="96514"/>
                </a:lnTo>
                <a:lnTo>
                  <a:pt x="609257" y="105879"/>
                </a:lnTo>
                <a:lnTo>
                  <a:pt x="567233" y="112341"/>
                </a:lnTo>
                <a:lnTo>
                  <a:pt x="521252" y="117467"/>
                </a:lnTo>
                <a:lnTo>
                  <a:pt x="472076" y="121200"/>
                </a:lnTo>
                <a:lnTo>
                  <a:pt x="420465" y="123483"/>
                </a:lnTo>
                <a:lnTo>
                  <a:pt x="367182" y="124256"/>
                </a:lnTo>
                <a:lnTo>
                  <a:pt x="626311" y="124256"/>
                </a:lnTo>
                <a:lnTo>
                  <a:pt x="671653" y="113408"/>
                </a:lnTo>
                <a:lnTo>
                  <a:pt x="726904" y="87395"/>
                </a:lnTo>
                <a:lnTo>
                  <a:pt x="734364" y="72732"/>
                </a:lnTo>
                <a:lnTo>
                  <a:pt x="726904" y="58078"/>
                </a:lnTo>
                <a:lnTo>
                  <a:pt x="705508" y="44426"/>
                </a:lnTo>
                <a:lnTo>
                  <a:pt x="671653" y="32072"/>
                </a:lnTo>
                <a:lnTo>
                  <a:pt x="626816" y="21307"/>
                </a:lnTo>
                <a:lnTo>
                  <a:pt x="626291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143382" y="1497449"/>
            <a:ext cx="99695" cy="365760"/>
          </a:xfrm>
          <a:custGeom>
            <a:avLst/>
            <a:gdLst/>
            <a:ahLst/>
            <a:cxnLst/>
            <a:rect l="l" t="t" r="r" b="b"/>
            <a:pathLst>
              <a:path w="99695" h="365760">
                <a:moveTo>
                  <a:pt x="91503" y="0"/>
                </a:moveTo>
                <a:lnTo>
                  <a:pt x="71958" y="0"/>
                </a:lnTo>
                <a:lnTo>
                  <a:pt x="64046" y="7924"/>
                </a:lnTo>
                <a:lnTo>
                  <a:pt x="64033" y="20573"/>
                </a:lnTo>
                <a:lnTo>
                  <a:pt x="63550" y="22491"/>
                </a:lnTo>
                <a:lnTo>
                  <a:pt x="39382" y="44570"/>
                </a:lnTo>
                <a:lnTo>
                  <a:pt x="31161" y="50025"/>
                </a:lnTo>
                <a:lnTo>
                  <a:pt x="4099" y="79788"/>
                </a:lnTo>
                <a:lnTo>
                  <a:pt x="0" y="107695"/>
                </a:lnTo>
                <a:lnTo>
                  <a:pt x="1524" y="114807"/>
                </a:lnTo>
                <a:lnTo>
                  <a:pt x="24282" y="145453"/>
                </a:lnTo>
                <a:lnTo>
                  <a:pt x="48242" y="161701"/>
                </a:lnTo>
                <a:lnTo>
                  <a:pt x="54394" y="166268"/>
                </a:lnTo>
                <a:lnTo>
                  <a:pt x="64033" y="185661"/>
                </a:lnTo>
                <a:lnTo>
                  <a:pt x="63550" y="187578"/>
                </a:lnTo>
                <a:lnTo>
                  <a:pt x="39376" y="209684"/>
                </a:lnTo>
                <a:lnTo>
                  <a:pt x="31154" y="215141"/>
                </a:lnTo>
                <a:lnTo>
                  <a:pt x="4099" y="244913"/>
                </a:lnTo>
                <a:lnTo>
                  <a:pt x="0" y="272821"/>
                </a:lnTo>
                <a:lnTo>
                  <a:pt x="1524" y="279933"/>
                </a:lnTo>
                <a:lnTo>
                  <a:pt x="24282" y="310591"/>
                </a:lnTo>
                <a:lnTo>
                  <a:pt x="48231" y="326852"/>
                </a:lnTo>
                <a:lnTo>
                  <a:pt x="54381" y="331419"/>
                </a:lnTo>
                <a:lnTo>
                  <a:pt x="64046" y="357733"/>
                </a:lnTo>
                <a:lnTo>
                  <a:pt x="71958" y="365658"/>
                </a:lnTo>
                <a:lnTo>
                  <a:pt x="91503" y="365658"/>
                </a:lnTo>
                <a:lnTo>
                  <a:pt x="99428" y="357733"/>
                </a:lnTo>
                <a:lnTo>
                  <a:pt x="99441" y="340525"/>
                </a:lnTo>
                <a:lnTo>
                  <a:pt x="97917" y="333413"/>
                </a:lnTo>
                <a:lnTo>
                  <a:pt x="75145" y="302755"/>
                </a:lnTo>
                <a:lnTo>
                  <a:pt x="51208" y="286481"/>
                </a:lnTo>
                <a:lnTo>
                  <a:pt x="45059" y="281914"/>
                </a:lnTo>
                <a:lnTo>
                  <a:pt x="35407" y="262496"/>
                </a:lnTo>
                <a:lnTo>
                  <a:pt x="35890" y="260578"/>
                </a:lnTo>
                <a:lnTo>
                  <a:pt x="60056" y="238472"/>
                </a:lnTo>
                <a:lnTo>
                  <a:pt x="68278" y="233015"/>
                </a:lnTo>
                <a:lnTo>
                  <a:pt x="95334" y="203245"/>
                </a:lnTo>
                <a:lnTo>
                  <a:pt x="99441" y="175336"/>
                </a:lnTo>
                <a:lnTo>
                  <a:pt x="97917" y="168224"/>
                </a:lnTo>
                <a:lnTo>
                  <a:pt x="75145" y="137579"/>
                </a:lnTo>
                <a:lnTo>
                  <a:pt x="51208" y="121328"/>
                </a:lnTo>
                <a:lnTo>
                  <a:pt x="45059" y="116763"/>
                </a:lnTo>
                <a:lnTo>
                  <a:pt x="35407" y="97370"/>
                </a:lnTo>
                <a:lnTo>
                  <a:pt x="35890" y="95453"/>
                </a:lnTo>
                <a:lnTo>
                  <a:pt x="60055" y="73366"/>
                </a:lnTo>
                <a:lnTo>
                  <a:pt x="68273" y="67908"/>
                </a:lnTo>
                <a:lnTo>
                  <a:pt x="95329" y="38154"/>
                </a:lnTo>
                <a:lnTo>
                  <a:pt x="99428" y="17691"/>
                </a:lnTo>
                <a:lnTo>
                  <a:pt x="99428" y="7924"/>
                </a:lnTo>
                <a:lnTo>
                  <a:pt x="91503" y="0"/>
                </a:lnTo>
                <a:close/>
              </a:path>
            </a:pathLst>
          </a:custGeom>
          <a:solidFill>
            <a:srgbClr val="D18C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020860" y="1497449"/>
            <a:ext cx="99695" cy="365760"/>
          </a:xfrm>
          <a:custGeom>
            <a:avLst/>
            <a:gdLst/>
            <a:ahLst/>
            <a:cxnLst/>
            <a:rect l="l" t="t" r="r" b="b"/>
            <a:pathLst>
              <a:path w="99695" h="365760">
                <a:moveTo>
                  <a:pt x="91503" y="0"/>
                </a:moveTo>
                <a:lnTo>
                  <a:pt x="71958" y="0"/>
                </a:lnTo>
                <a:lnTo>
                  <a:pt x="64046" y="7924"/>
                </a:lnTo>
                <a:lnTo>
                  <a:pt x="64033" y="20573"/>
                </a:lnTo>
                <a:lnTo>
                  <a:pt x="63550" y="22491"/>
                </a:lnTo>
                <a:lnTo>
                  <a:pt x="39382" y="44570"/>
                </a:lnTo>
                <a:lnTo>
                  <a:pt x="31161" y="50025"/>
                </a:lnTo>
                <a:lnTo>
                  <a:pt x="4099" y="79788"/>
                </a:lnTo>
                <a:lnTo>
                  <a:pt x="0" y="107695"/>
                </a:lnTo>
                <a:lnTo>
                  <a:pt x="1524" y="114807"/>
                </a:lnTo>
                <a:lnTo>
                  <a:pt x="24282" y="145453"/>
                </a:lnTo>
                <a:lnTo>
                  <a:pt x="48237" y="161701"/>
                </a:lnTo>
                <a:lnTo>
                  <a:pt x="54394" y="166268"/>
                </a:lnTo>
                <a:lnTo>
                  <a:pt x="64033" y="185661"/>
                </a:lnTo>
                <a:lnTo>
                  <a:pt x="63550" y="187578"/>
                </a:lnTo>
                <a:lnTo>
                  <a:pt x="39376" y="209684"/>
                </a:lnTo>
                <a:lnTo>
                  <a:pt x="31154" y="215141"/>
                </a:lnTo>
                <a:lnTo>
                  <a:pt x="4099" y="244913"/>
                </a:lnTo>
                <a:lnTo>
                  <a:pt x="0" y="272821"/>
                </a:lnTo>
                <a:lnTo>
                  <a:pt x="1524" y="279933"/>
                </a:lnTo>
                <a:lnTo>
                  <a:pt x="24282" y="310591"/>
                </a:lnTo>
                <a:lnTo>
                  <a:pt x="48231" y="326852"/>
                </a:lnTo>
                <a:lnTo>
                  <a:pt x="54381" y="331419"/>
                </a:lnTo>
                <a:lnTo>
                  <a:pt x="64046" y="357733"/>
                </a:lnTo>
                <a:lnTo>
                  <a:pt x="71958" y="365658"/>
                </a:lnTo>
                <a:lnTo>
                  <a:pt x="91503" y="365658"/>
                </a:lnTo>
                <a:lnTo>
                  <a:pt x="99428" y="357733"/>
                </a:lnTo>
                <a:lnTo>
                  <a:pt x="99441" y="340525"/>
                </a:lnTo>
                <a:lnTo>
                  <a:pt x="97917" y="333413"/>
                </a:lnTo>
                <a:lnTo>
                  <a:pt x="75145" y="302755"/>
                </a:lnTo>
                <a:lnTo>
                  <a:pt x="51208" y="286481"/>
                </a:lnTo>
                <a:lnTo>
                  <a:pt x="45059" y="281914"/>
                </a:lnTo>
                <a:lnTo>
                  <a:pt x="35407" y="262496"/>
                </a:lnTo>
                <a:lnTo>
                  <a:pt x="35890" y="260578"/>
                </a:lnTo>
                <a:lnTo>
                  <a:pt x="60056" y="238472"/>
                </a:lnTo>
                <a:lnTo>
                  <a:pt x="68278" y="233015"/>
                </a:lnTo>
                <a:lnTo>
                  <a:pt x="95334" y="203245"/>
                </a:lnTo>
                <a:lnTo>
                  <a:pt x="99441" y="175336"/>
                </a:lnTo>
                <a:lnTo>
                  <a:pt x="97917" y="168224"/>
                </a:lnTo>
                <a:lnTo>
                  <a:pt x="75145" y="137579"/>
                </a:lnTo>
                <a:lnTo>
                  <a:pt x="51208" y="121328"/>
                </a:lnTo>
                <a:lnTo>
                  <a:pt x="45059" y="116763"/>
                </a:lnTo>
                <a:lnTo>
                  <a:pt x="35407" y="97370"/>
                </a:lnTo>
                <a:lnTo>
                  <a:pt x="35890" y="95453"/>
                </a:lnTo>
                <a:lnTo>
                  <a:pt x="60055" y="73366"/>
                </a:lnTo>
                <a:lnTo>
                  <a:pt x="68273" y="67908"/>
                </a:lnTo>
                <a:lnTo>
                  <a:pt x="95329" y="38154"/>
                </a:lnTo>
                <a:lnTo>
                  <a:pt x="99428" y="17691"/>
                </a:lnTo>
                <a:lnTo>
                  <a:pt x="99428" y="7924"/>
                </a:lnTo>
                <a:lnTo>
                  <a:pt x="91503" y="0"/>
                </a:lnTo>
                <a:close/>
              </a:path>
            </a:pathLst>
          </a:custGeom>
          <a:solidFill>
            <a:srgbClr val="D18C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265905" y="1497449"/>
            <a:ext cx="99695" cy="365760"/>
          </a:xfrm>
          <a:custGeom>
            <a:avLst/>
            <a:gdLst/>
            <a:ahLst/>
            <a:cxnLst/>
            <a:rect l="l" t="t" r="r" b="b"/>
            <a:pathLst>
              <a:path w="99695" h="365760">
                <a:moveTo>
                  <a:pt x="91503" y="0"/>
                </a:moveTo>
                <a:lnTo>
                  <a:pt x="71958" y="0"/>
                </a:lnTo>
                <a:lnTo>
                  <a:pt x="64046" y="7924"/>
                </a:lnTo>
                <a:lnTo>
                  <a:pt x="64033" y="20573"/>
                </a:lnTo>
                <a:lnTo>
                  <a:pt x="63550" y="22491"/>
                </a:lnTo>
                <a:lnTo>
                  <a:pt x="39382" y="44570"/>
                </a:lnTo>
                <a:lnTo>
                  <a:pt x="31161" y="50025"/>
                </a:lnTo>
                <a:lnTo>
                  <a:pt x="4099" y="79788"/>
                </a:lnTo>
                <a:lnTo>
                  <a:pt x="0" y="107695"/>
                </a:lnTo>
                <a:lnTo>
                  <a:pt x="1524" y="114807"/>
                </a:lnTo>
                <a:lnTo>
                  <a:pt x="24282" y="145453"/>
                </a:lnTo>
                <a:lnTo>
                  <a:pt x="48242" y="161701"/>
                </a:lnTo>
                <a:lnTo>
                  <a:pt x="54394" y="166268"/>
                </a:lnTo>
                <a:lnTo>
                  <a:pt x="64033" y="185661"/>
                </a:lnTo>
                <a:lnTo>
                  <a:pt x="63550" y="187578"/>
                </a:lnTo>
                <a:lnTo>
                  <a:pt x="39381" y="209684"/>
                </a:lnTo>
                <a:lnTo>
                  <a:pt x="31156" y="215141"/>
                </a:lnTo>
                <a:lnTo>
                  <a:pt x="4099" y="244913"/>
                </a:lnTo>
                <a:lnTo>
                  <a:pt x="0" y="272821"/>
                </a:lnTo>
                <a:lnTo>
                  <a:pt x="1524" y="279933"/>
                </a:lnTo>
                <a:lnTo>
                  <a:pt x="24282" y="310591"/>
                </a:lnTo>
                <a:lnTo>
                  <a:pt x="48231" y="326852"/>
                </a:lnTo>
                <a:lnTo>
                  <a:pt x="54381" y="331419"/>
                </a:lnTo>
                <a:lnTo>
                  <a:pt x="64046" y="357733"/>
                </a:lnTo>
                <a:lnTo>
                  <a:pt x="71958" y="365658"/>
                </a:lnTo>
                <a:lnTo>
                  <a:pt x="91503" y="365658"/>
                </a:lnTo>
                <a:lnTo>
                  <a:pt x="99428" y="357733"/>
                </a:lnTo>
                <a:lnTo>
                  <a:pt x="99441" y="340525"/>
                </a:lnTo>
                <a:lnTo>
                  <a:pt x="97917" y="333413"/>
                </a:lnTo>
                <a:lnTo>
                  <a:pt x="75145" y="302755"/>
                </a:lnTo>
                <a:lnTo>
                  <a:pt x="51208" y="286481"/>
                </a:lnTo>
                <a:lnTo>
                  <a:pt x="45059" y="281914"/>
                </a:lnTo>
                <a:lnTo>
                  <a:pt x="35407" y="262496"/>
                </a:lnTo>
                <a:lnTo>
                  <a:pt x="35890" y="260578"/>
                </a:lnTo>
                <a:lnTo>
                  <a:pt x="60056" y="238472"/>
                </a:lnTo>
                <a:lnTo>
                  <a:pt x="68278" y="233015"/>
                </a:lnTo>
                <a:lnTo>
                  <a:pt x="95334" y="203245"/>
                </a:lnTo>
                <a:lnTo>
                  <a:pt x="99441" y="175336"/>
                </a:lnTo>
                <a:lnTo>
                  <a:pt x="97917" y="168224"/>
                </a:lnTo>
                <a:lnTo>
                  <a:pt x="75145" y="137579"/>
                </a:lnTo>
                <a:lnTo>
                  <a:pt x="51208" y="121328"/>
                </a:lnTo>
                <a:lnTo>
                  <a:pt x="45059" y="116763"/>
                </a:lnTo>
                <a:lnTo>
                  <a:pt x="35407" y="97370"/>
                </a:lnTo>
                <a:lnTo>
                  <a:pt x="35890" y="95453"/>
                </a:lnTo>
                <a:lnTo>
                  <a:pt x="60055" y="73366"/>
                </a:lnTo>
                <a:lnTo>
                  <a:pt x="68273" y="67908"/>
                </a:lnTo>
                <a:lnTo>
                  <a:pt x="95329" y="38154"/>
                </a:lnTo>
                <a:lnTo>
                  <a:pt x="99428" y="17691"/>
                </a:lnTo>
                <a:lnTo>
                  <a:pt x="99428" y="7924"/>
                </a:lnTo>
                <a:lnTo>
                  <a:pt x="91503" y="0"/>
                </a:lnTo>
                <a:close/>
              </a:path>
            </a:pathLst>
          </a:custGeom>
          <a:solidFill>
            <a:srgbClr val="D18C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534964" y="1620202"/>
            <a:ext cx="1320165" cy="812800"/>
          </a:xfrm>
          <a:custGeom>
            <a:avLst/>
            <a:gdLst/>
            <a:ahLst/>
            <a:cxnLst/>
            <a:rect l="l" t="t" r="r" b="b"/>
            <a:pathLst>
              <a:path w="1320165" h="812800">
                <a:moveTo>
                  <a:pt x="1319987" y="812660"/>
                </a:moveTo>
                <a:lnTo>
                  <a:pt x="0" y="812660"/>
                </a:lnTo>
                <a:lnTo>
                  <a:pt x="0" y="0"/>
                </a:lnTo>
                <a:lnTo>
                  <a:pt x="1319987" y="0"/>
                </a:lnTo>
                <a:lnTo>
                  <a:pt x="1319987" y="812660"/>
                </a:lnTo>
                <a:close/>
              </a:path>
            </a:pathLst>
          </a:custGeom>
          <a:solidFill>
            <a:srgbClr val="D4D7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614860" y="1700085"/>
            <a:ext cx="1160780" cy="653415"/>
          </a:xfrm>
          <a:custGeom>
            <a:avLst/>
            <a:gdLst/>
            <a:ahLst/>
            <a:cxnLst/>
            <a:rect l="l" t="t" r="r" b="b"/>
            <a:pathLst>
              <a:path w="1160779" h="653414">
                <a:moveTo>
                  <a:pt x="0" y="0"/>
                </a:moveTo>
                <a:lnTo>
                  <a:pt x="1160195" y="0"/>
                </a:lnTo>
                <a:lnTo>
                  <a:pt x="1160195" y="652881"/>
                </a:lnTo>
                <a:lnTo>
                  <a:pt x="0" y="652881"/>
                </a:lnTo>
                <a:lnTo>
                  <a:pt x="0" y="0"/>
                </a:lnTo>
                <a:close/>
              </a:path>
            </a:pathLst>
          </a:custGeom>
          <a:solidFill>
            <a:srgbClr val="161A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436322" y="2432859"/>
            <a:ext cx="1503680" cy="179070"/>
          </a:xfrm>
          <a:custGeom>
            <a:avLst/>
            <a:gdLst/>
            <a:ahLst/>
            <a:cxnLst/>
            <a:rect l="l" t="t" r="r" b="b"/>
            <a:pathLst>
              <a:path w="1503679" h="179069">
                <a:moveTo>
                  <a:pt x="1432712" y="0"/>
                </a:moveTo>
                <a:lnTo>
                  <a:pt x="70459" y="0"/>
                </a:lnTo>
                <a:lnTo>
                  <a:pt x="0" y="178498"/>
                </a:lnTo>
                <a:lnTo>
                  <a:pt x="1503184" y="178498"/>
                </a:lnTo>
                <a:lnTo>
                  <a:pt x="1432712" y="0"/>
                </a:lnTo>
                <a:close/>
              </a:path>
            </a:pathLst>
          </a:custGeom>
          <a:solidFill>
            <a:srgbClr val="9DA2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436323" y="2637199"/>
            <a:ext cx="1503680" cy="0"/>
          </a:xfrm>
          <a:custGeom>
            <a:avLst/>
            <a:gdLst/>
            <a:ahLst/>
            <a:cxnLst/>
            <a:rect l="l" t="t" r="r" b="b"/>
            <a:pathLst>
              <a:path w="1503679">
                <a:moveTo>
                  <a:pt x="0" y="0"/>
                </a:moveTo>
                <a:lnTo>
                  <a:pt x="1503184" y="0"/>
                </a:lnTo>
              </a:path>
            </a:pathLst>
          </a:custGeom>
          <a:ln w="51676">
            <a:solidFill>
              <a:srgbClr val="D4D7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942657" y="1770809"/>
            <a:ext cx="432434" cy="478155"/>
          </a:xfrm>
          <a:custGeom>
            <a:avLst/>
            <a:gdLst/>
            <a:ahLst/>
            <a:cxnLst/>
            <a:rect l="l" t="t" r="r" b="b"/>
            <a:pathLst>
              <a:path w="432435" h="478155">
                <a:moveTo>
                  <a:pt x="237020" y="0"/>
                </a:moveTo>
                <a:lnTo>
                  <a:pt x="199135" y="27055"/>
                </a:lnTo>
                <a:lnTo>
                  <a:pt x="167303" y="41425"/>
                </a:lnTo>
                <a:lnTo>
                  <a:pt x="124241" y="47925"/>
                </a:lnTo>
                <a:lnTo>
                  <a:pt x="52666" y="51371"/>
                </a:lnTo>
                <a:lnTo>
                  <a:pt x="0" y="252906"/>
                </a:lnTo>
                <a:lnTo>
                  <a:pt x="1282" y="364491"/>
                </a:lnTo>
                <a:lnTo>
                  <a:pt x="73469" y="426091"/>
                </a:lnTo>
                <a:lnTo>
                  <a:pt x="233514" y="477672"/>
                </a:lnTo>
                <a:lnTo>
                  <a:pt x="380794" y="377372"/>
                </a:lnTo>
                <a:lnTo>
                  <a:pt x="432295" y="234575"/>
                </a:lnTo>
                <a:lnTo>
                  <a:pt x="431389" y="106751"/>
                </a:lnTo>
                <a:lnTo>
                  <a:pt x="421449" y="51371"/>
                </a:lnTo>
                <a:lnTo>
                  <a:pt x="341106" y="41362"/>
                </a:lnTo>
                <a:lnTo>
                  <a:pt x="283433" y="23923"/>
                </a:lnTo>
                <a:lnTo>
                  <a:pt x="248661" y="7366"/>
                </a:lnTo>
                <a:lnTo>
                  <a:pt x="237020" y="0"/>
                </a:lnTo>
                <a:close/>
              </a:path>
            </a:pathLst>
          </a:custGeom>
          <a:solidFill>
            <a:srgbClr val="376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708194" y="3369326"/>
            <a:ext cx="893444" cy="774065"/>
          </a:xfrm>
          <a:custGeom>
            <a:avLst/>
            <a:gdLst/>
            <a:ahLst/>
            <a:cxnLst/>
            <a:rect l="l" t="t" r="r" b="b"/>
            <a:pathLst>
              <a:path w="893445" h="774064">
                <a:moveTo>
                  <a:pt x="446608" y="0"/>
                </a:moveTo>
                <a:lnTo>
                  <a:pt x="0" y="773557"/>
                </a:lnTo>
                <a:lnTo>
                  <a:pt x="893229" y="773557"/>
                </a:lnTo>
                <a:lnTo>
                  <a:pt x="4466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676350" y="3337487"/>
            <a:ext cx="956944" cy="837565"/>
          </a:xfrm>
          <a:custGeom>
            <a:avLst/>
            <a:gdLst/>
            <a:ahLst/>
            <a:cxnLst/>
            <a:rect l="l" t="t" r="r" b="b"/>
            <a:pathLst>
              <a:path w="956945" h="837564">
                <a:moveTo>
                  <a:pt x="478451" y="0"/>
                </a:moveTo>
                <a:lnTo>
                  <a:pt x="4271" y="789482"/>
                </a:lnTo>
                <a:lnTo>
                  <a:pt x="0" y="805395"/>
                </a:lnTo>
                <a:lnTo>
                  <a:pt x="1069" y="813567"/>
                </a:lnTo>
                <a:lnTo>
                  <a:pt x="31843" y="837234"/>
                </a:lnTo>
                <a:lnTo>
                  <a:pt x="478451" y="837234"/>
                </a:lnTo>
                <a:lnTo>
                  <a:pt x="478451" y="773556"/>
                </a:lnTo>
                <a:lnTo>
                  <a:pt x="86974" y="773556"/>
                </a:lnTo>
                <a:lnTo>
                  <a:pt x="478451" y="95503"/>
                </a:lnTo>
                <a:lnTo>
                  <a:pt x="551974" y="95503"/>
                </a:lnTo>
                <a:lnTo>
                  <a:pt x="506023" y="15913"/>
                </a:lnTo>
                <a:lnTo>
                  <a:pt x="500913" y="9274"/>
                </a:lnTo>
                <a:lnTo>
                  <a:pt x="494366" y="4265"/>
                </a:lnTo>
                <a:lnTo>
                  <a:pt x="486755" y="1102"/>
                </a:lnTo>
                <a:lnTo>
                  <a:pt x="478451" y="0"/>
                </a:lnTo>
                <a:close/>
              </a:path>
              <a:path w="956945" h="837564">
                <a:moveTo>
                  <a:pt x="551974" y="95503"/>
                </a:moveTo>
                <a:lnTo>
                  <a:pt x="478451" y="95503"/>
                </a:lnTo>
                <a:lnTo>
                  <a:pt x="869916" y="773556"/>
                </a:lnTo>
                <a:lnTo>
                  <a:pt x="478451" y="773556"/>
                </a:lnTo>
                <a:lnTo>
                  <a:pt x="478451" y="837234"/>
                </a:lnTo>
                <a:lnTo>
                  <a:pt x="925072" y="837234"/>
                </a:lnTo>
                <a:lnTo>
                  <a:pt x="955832" y="813567"/>
                </a:lnTo>
                <a:lnTo>
                  <a:pt x="956898" y="805395"/>
                </a:lnTo>
                <a:lnTo>
                  <a:pt x="955832" y="797223"/>
                </a:lnTo>
                <a:lnTo>
                  <a:pt x="952631" y="789482"/>
                </a:lnTo>
                <a:lnTo>
                  <a:pt x="551974" y="95503"/>
                </a:lnTo>
                <a:close/>
              </a:path>
            </a:pathLst>
          </a:custGeom>
          <a:solidFill>
            <a:srgbClr val="F9B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122983" y="3644591"/>
            <a:ext cx="64135" cy="365760"/>
          </a:xfrm>
          <a:custGeom>
            <a:avLst/>
            <a:gdLst/>
            <a:ahLst/>
            <a:cxnLst/>
            <a:rect l="l" t="t" r="r" b="b"/>
            <a:pathLst>
              <a:path w="64135" h="365760">
                <a:moveTo>
                  <a:pt x="63652" y="0"/>
                </a:moveTo>
                <a:lnTo>
                  <a:pt x="0" y="0"/>
                </a:lnTo>
                <a:lnTo>
                  <a:pt x="8509" y="263575"/>
                </a:lnTo>
                <a:lnTo>
                  <a:pt x="55130" y="263575"/>
                </a:lnTo>
                <a:lnTo>
                  <a:pt x="63652" y="0"/>
                </a:lnTo>
                <a:close/>
              </a:path>
              <a:path w="64135" h="365760">
                <a:moveTo>
                  <a:pt x="61417" y="307060"/>
                </a:moveTo>
                <a:lnTo>
                  <a:pt x="2235" y="307060"/>
                </a:lnTo>
                <a:lnTo>
                  <a:pt x="2235" y="365328"/>
                </a:lnTo>
                <a:lnTo>
                  <a:pt x="61417" y="365328"/>
                </a:lnTo>
                <a:lnTo>
                  <a:pt x="61417" y="307060"/>
                </a:lnTo>
                <a:close/>
              </a:path>
            </a:pathLst>
          </a:custGeom>
          <a:solidFill>
            <a:srgbClr val="161A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018365" y="1817270"/>
            <a:ext cx="161925" cy="187325"/>
          </a:xfrm>
          <a:custGeom>
            <a:avLst/>
            <a:gdLst/>
            <a:ahLst/>
            <a:cxnLst/>
            <a:rect l="l" t="t" r="r" b="b"/>
            <a:pathLst>
              <a:path w="161925" h="187325">
                <a:moveTo>
                  <a:pt x="161319" y="0"/>
                </a:moveTo>
                <a:lnTo>
                  <a:pt x="136254" y="11783"/>
                </a:lnTo>
                <a:lnTo>
                  <a:pt x="102490" y="24117"/>
                </a:lnTo>
                <a:lnTo>
                  <a:pt x="60139" y="35079"/>
                </a:lnTo>
                <a:lnTo>
                  <a:pt x="9313" y="42748"/>
                </a:lnTo>
                <a:lnTo>
                  <a:pt x="4881" y="69740"/>
                </a:lnTo>
                <a:lnTo>
                  <a:pt x="1320" y="103457"/>
                </a:lnTo>
                <a:lnTo>
                  <a:pt x="0" y="142103"/>
                </a:lnTo>
                <a:lnTo>
                  <a:pt x="2290" y="183883"/>
                </a:lnTo>
                <a:lnTo>
                  <a:pt x="2392" y="184924"/>
                </a:lnTo>
                <a:lnTo>
                  <a:pt x="2582" y="185902"/>
                </a:lnTo>
                <a:lnTo>
                  <a:pt x="2696" y="186931"/>
                </a:lnTo>
                <a:lnTo>
                  <a:pt x="161319" y="186931"/>
                </a:lnTo>
                <a:lnTo>
                  <a:pt x="161319" y="0"/>
                </a:lnTo>
                <a:close/>
              </a:path>
            </a:pathLst>
          </a:custGeom>
          <a:solidFill>
            <a:srgbClr val="FDE4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179681" y="1817277"/>
            <a:ext cx="159385" cy="187325"/>
          </a:xfrm>
          <a:custGeom>
            <a:avLst/>
            <a:gdLst/>
            <a:ahLst/>
            <a:cxnLst/>
            <a:rect l="l" t="t" r="r" b="b"/>
            <a:pathLst>
              <a:path w="159385" h="187325">
                <a:moveTo>
                  <a:pt x="0" y="0"/>
                </a:moveTo>
                <a:lnTo>
                  <a:pt x="0" y="186931"/>
                </a:lnTo>
                <a:lnTo>
                  <a:pt x="155587" y="186931"/>
                </a:lnTo>
                <a:lnTo>
                  <a:pt x="159104" y="144542"/>
                </a:lnTo>
                <a:lnTo>
                  <a:pt x="158670" y="105098"/>
                </a:lnTo>
                <a:lnTo>
                  <a:pt x="155698" y="70513"/>
                </a:lnTo>
                <a:lnTo>
                  <a:pt x="151599" y="42697"/>
                </a:lnTo>
                <a:lnTo>
                  <a:pt x="100935" y="35009"/>
                </a:lnTo>
                <a:lnTo>
                  <a:pt x="58707" y="24058"/>
                </a:lnTo>
                <a:lnTo>
                  <a:pt x="25025" y="1175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021049" y="2004209"/>
            <a:ext cx="158750" cy="202565"/>
          </a:xfrm>
          <a:custGeom>
            <a:avLst/>
            <a:gdLst/>
            <a:ahLst/>
            <a:cxnLst/>
            <a:rect l="l" t="t" r="r" b="b"/>
            <a:pathLst>
              <a:path w="158750" h="202564">
                <a:moveTo>
                  <a:pt x="158635" y="0"/>
                </a:moveTo>
                <a:lnTo>
                  <a:pt x="0" y="0"/>
                </a:lnTo>
                <a:lnTo>
                  <a:pt x="9332" y="49206"/>
                </a:lnTo>
                <a:lnTo>
                  <a:pt x="25320" y="92296"/>
                </a:lnTo>
                <a:lnTo>
                  <a:pt x="47926" y="129219"/>
                </a:lnTo>
                <a:lnTo>
                  <a:pt x="77118" y="159925"/>
                </a:lnTo>
                <a:lnTo>
                  <a:pt x="112860" y="184365"/>
                </a:lnTo>
                <a:lnTo>
                  <a:pt x="155117" y="202488"/>
                </a:lnTo>
                <a:lnTo>
                  <a:pt x="156324" y="202082"/>
                </a:lnTo>
                <a:lnTo>
                  <a:pt x="157441" y="201612"/>
                </a:lnTo>
                <a:lnTo>
                  <a:pt x="158635" y="201193"/>
                </a:lnTo>
                <a:lnTo>
                  <a:pt x="1586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179685" y="2004205"/>
            <a:ext cx="155575" cy="201295"/>
          </a:xfrm>
          <a:custGeom>
            <a:avLst/>
            <a:gdLst/>
            <a:ahLst/>
            <a:cxnLst/>
            <a:rect l="l" t="t" r="r" b="b"/>
            <a:pathLst>
              <a:path w="155575" h="201294">
                <a:moveTo>
                  <a:pt x="155587" y="0"/>
                </a:moveTo>
                <a:lnTo>
                  <a:pt x="0" y="0"/>
                </a:lnTo>
                <a:lnTo>
                  <a:pt x="0" y="201206"/>
                </a:lnTo>
                <a:lnTo>
                  <a:pt x="47626" y="179163"/>
                </a:lnTo>
                <a:lnTo>
                  <a:pt x="85081" y="150531"/>
                </a:lnTo>
                <a:lnTo>
                  <a:pt x="113484" y="116805"/>
                </a:lnTo>
                <a:lnTo>
                  <a:pt x="133955" y="79478"/>
                </a:lnTo>
                <a:lnTo>
                  <a:pt x="147616" y="40044"/>
                </a:lnTo>
                <a:lnTo>
                  <a:pt x="155587" y="0"/>
                </a:lnTo>
                <a:close/>
              </a:path>
            </a:pathLst>
          </a:custGeom>
          <a:solidFill>
            <a:srgbClr val="FDE4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798287" y="3268336"/>
            <a:ext cx="827405" cy="886460"/>
          </a:xfrm>
          <a:custGeom>
            <a:avLst/>
            <a:gdLst/>
            <a:ahLst/>
            <a:cxnLst/>
            <a:rect l="l" t="t" r="r" b="b"/>
            <a:pathLst>
              <a:path w="827404" h="886460">
                <a:moveTo>
                  <a:pt x="0" y="0"/>
                </a:moveTo>
                <a:lnTo>
                  <a:pt x="0" y="886180"/>
                </a:lnTo>
                <a:lnTo>
                  <a:pt x="827417" y="886180"/>
                </a:lnTo>
                <a:lnTo>
                  <a:pt x="8274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3E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905986" y="3363813"/>
            <a:ext cx="720090" cy="791210"/>
          </a:xfrm>
          <a:custGeom>
            <a:avLst/>
            <a:gdLst/>
            <a:ahLst/>
            <a:cxnLst/>
            <a:rect l="l" t="t" r="r" b="b"/>
            <a:pathLst>
              <a:path w="720089" h="791210">
                <a:moveTo>
                  <a:pt x="719709" y="0"/>
                </a:moveTo>
                <a:lnTo>
                  <a:pt x="0" y="0"/>
                </a:lnTo>
                <a:lnTo>
                  <a:pt x="0" y="790702"/>
                </a:lnTo>
                <a:lnTo>
                  <a:pt x="719709" y="790702"/>
                </a:lnTo>
                <a:lnTo>
                  <a:pt x="719709" y="0"/>
                </a:lnTo>
                <a:close/>
              </a:path>
            </a:pathLst>
          </a:custGeom>
          <a:solidFill>
            <a:srgbClr val="CCD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932886" y="3390738"/>
            <a:ext cx="828040" cy="886460"/>
          </a:xfrm>
          <a:custGeom>
            <a:avLst/>
            <a:gdLst/>
            <a:ahLst/>
            <a:cxnLst/>
            <a:rect l="l" t="t" r="r" b="b"/>
            <a:pathLst>
              <a:path w="828039" h="886460">
                <a:moveTo>
                  <a:pt x="646264" y="0"/>
                </a:moveTo>
                <a:lnTo>
                  <a:pt x="0" y="0"/>
                </a:lnTo>
                <a:lnTo>
                  <a:pt x="0" y="886167"/>
                </a:lnTo>
                <a:lnTo>
                  <a:pt x="827430" y="886167"/>
                </a:lnTo>
                <a:lnTo>
                  <a:pt x="827430" y="181152"/>
                </a:lnTo>
                <a:lnTo>
                  <a:pt x="646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579152" y="3390738"/>
            <a:ext cx="181610" cy="181610"/>
          </a:xfrm>
          <a:custGeom>
            <a:avLst/>
            <a:gdLst/>
            <a:ahLst/>
            <a:cxnLst/>
            <a:rect l="l" t="t" r="r" b="b"/>
            <a:pathLst>
              <a:path w="181610" h="181610">
                <a:moveTo>
                  <a:pt x="0" y="0"/>
                </a:moveTo>
                <a:lnTo>
                  <a:pt x="0" y="181152"/>
                </a:lnTo>
                <a:lnTo>
                  <a:pt x="181152" y="181152"/>
                </a:lnTo>
                <a:lnTo>
                  <a:pt x="0" y="0"/>
                </a:lnTo>
                <a:close/>
              </a:path>
            </a:pathLst>
          </a:custGeom>
          <a:solidFill>
            <a:srgbClr val="9DA2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068851" y="4783683"/>
            <a:ext cx="579120" cy="901700"/>
          </a:xfrm>
          <a:custGeom>
            <a:avLst/>
            <a:gdLst/>
            <a:ahLst/>
            <a:cxnLst/>
            <a:rect l="l" t="t" r="r" b="b"/>
            <a:pathLst>
              <a:path w="579120" h="901700">
                <a:moveTo>
                  <a:pt x="578789" y="901585"/>
                </a:moveTo>
                <a:lnTo>
                  <a:pt x="0" y="901585"/>
                </a:lnTo>
                <a:lnTo>
                  <a:pt x="0" y="0"/>
                </a:lnTo>
                <a:lnTo>
                  <a:pt x="578789" y="0"/>
                </a:lnTo>
                <a:lnTo>
                  <a:pt x="578789" y="901585"/>
                </a:lnTo>
                <a:close/>
              </a:path>
            </a:pathLst>
          </a:custGeom>
          <a:solidFill>
            <a:srgbClr val="F9B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736362" y="2475349"/>
            <a:ext cx="363855" cy="128905"/>
          </a:xfrm>
          <a:custGeom>
            <a:avLst/>
            <a:gdLst/>
            <a:ahLst/>
            <a:cxnLst/>
            <a:rect l="l" t="t" r="r" b="b"/>
            <a:pathLst>
              <a:path w="363854" h="128905">
                <a:moveTo>
                  <a:pt x="363512" y="0"/>
                </a:moveTo>
                <a:lnTo>
                  <a:pt x="0" y="0"/>
                </a:lnTo>
                <a:lnTo>
                  <a:pt x="0" y="78955"/>
                </a:lnTo>
                <a:lnTo>
                  <a:pt x="14284" y="98252"/>
                </a:lnTo>
                <a:lnTo>
                  <a:pt x="53238" y="114007"/>
                </a:lnTo>
                <a:lnTo>
                  <a:pt x="111013" y="124629"/>
                </a:lnTo>
                <a:lnTo>
                  <a:pt x="181762" y="128523"/>
                </a:lnTo>
                <a:lnTo>
                  <a:pt x="252508" y="124629"/>
                </a:lnTo>
                <a:lnTo>
                  <a:pt x="310280" y="114007"/>
                </a:lnTo>
                <a:lnTo>
                  <a:pt x="349229" y="98252"/>
                </a:lnTo>
                <a:lnTo>
                  <a:pt x="363512" y="78955"/>
                </a:lnTo>
                <a:lnTo>
                  <a:pt x="363512" y="0"/>
                </a:lnTo>
                <a:close/>
              </a:path>
            </a:pathLst>
          </a:custGeom>
          <a:solidFill>
            <a:srgbClr val="9DA2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736371" y="2425791"/>
            <a:ext cx="363855" cy="99695"/>
          </a:xfrm>
          <a:custGeom>
            <a:avLst/>
            <a:gdLst/>
            <a:ahLst/>
            <a:cxnLst/>
            <a:rect l="l" t="t" r="r" b="b"/>
            <a:pathLst>
              <a:path w="363854" h="99694">
                <a:moveTo>
                  <a:pt x="181749" y="0"/>
                </a:moveTo>
                <a:lnTo>
                  <a:pt x="110997" y="3894"/>
                </a:lnTo>
                <a:lnTo>
                  <a:pt x="53227" y="14516"/>
                </a:lnTo>
                <a:lnTo>
                  <a:pt x="14280" y="30271"/>
                </a:lnTo>
                <a:lnTo>
                  <a:pt x="0" y="49568"/>
                </a:lnTo>
                <a:lnTo>
                  <a:pt x="14280" y="68864"/>
                </a:lnTo>
                <a:lnTo>
                  <a:pt x="53227" y="84620"/>
                </a:lnTo>
                <a:lnTo>
                  <a:pt x="110997" y="95241"/>
                </a:lnTo>
                <a:lnTo>
                  <a:pt x="181749" y="99136"/>
                </a:lnTo>
                <a:lnTo>
                  <a:pt x="252498" y="95241"/>
                </a:lnTo>
                <a:lnTo>
                  <a:pt x="310273" y="84620"/>
                </a:lnTo>
                <a:lnTo>
                  <a:pt x="349227" y="68864"/>
                </a:lnTo>
                <a:lnTo>
                  <a:pt x="363512" y="49568"/>
                </a:lnTo>
                <a:lnTo>
                  <a:pt x="349227" y="30271"/>
                </a:lnTo>
                <a:lnTo>
                  <a:pt x="310273" y="14516"/>
                </a:lnTo>
                <a:lnTo>
                  <a:pt x="252498" y="3894"/>
                </a:lnTo>
                <a:lnTo>
                  <a:pt x="181749" y="0"/>
                </a:lnTo>
                <a:close/>
              </a:path>
            </a:pathLst>
          </a:custGeom>
          <a:solidFill>
            <a:srgbClr val="D4D7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736362" y="2388447"/>
            <a:ext cx="363855" cy="128905"/>
          </a:xfrm>
          <a:custGeom>
            <a:avLst/>
            <a:gdLst/>
            <a:ahLst/>
            <a:cxnLst/>
            <a:rect l="l" t="t" r="r" b="b"/>
            <a:pathLst>
              <a:path w="363854" h="128905">
                <a:moveTo>
                  <a:pt x="363512" y="0"/>
                </a:moveTo>
                <a:lnTo>
                  <a:pt x="0" y="0"/>
                </a:lnTo>
                <a:lnTo>
                  <a:pt x="0" y="78955"/>
                </a:lnTo>
                <a:lnTo>
                  <a:pt x="14284" y="98252"/>
                </a:lnTo>
                <a:lnTo>
                  <a:pt x="53238" y="114007"/>
                </a:lnTo>
                <a:lnTo>
                  <a:pt x="111013" y="124629"/>
                </a:lnTo>
                <a:lnTo>
                  <a:pt x="181762" y="128523"/>
                </a:lnTo>
                <a:lnTo>
                  <a:pt x="252508" y="124629"/>
                </a:lnTo>
                <a:lnTo>
                  <a:pt x="310280" y="114007"/>
                </a:lnTo>
                <a:lnTo>
                  <a:pt x="349229" y="98252"/>
                </a:lnTo>
                <a:lnTo>
                  <a:pt x="363512" y="78955"/>
                </a:lnTo>
                <a:lnTo>
                  <a:pt x="363512" y="0"/>
                </a:lnTo>
                <a:close/>
              </a:path>
            </a:pathLst>
          </a:custGeom>
          <a:solidFill>
            <a:srgbClr val="9DA2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736371" y="2338886"/>
            <a:ext cx="363855" cy="99695"/>
          </a:xfrm>
          <a:custGeom>
            <a:avLst/>
            <a:gdLst/>
            <a:ahLst/>
            <a:cxnLst/>
            <a:rect l="l" t="t" r="r" b="b"/>
            <a:pathLst>
              <a:path w="363854" h="99694">
                <a:moveTo>
                  <a:pt x="181749" y="0"/>
                </a:moveTo>
                <a:lnTo>
                  <a:pt x="110997" y="3894"/>
                </a:lnTo>
                <a:lnTo>
                  <a:pt x="53227" y="14516"/>
                </a:lnTo>
                <a:lnTo>
                  <a:pt x="14280" y="30271"/>
                </a:lnTo>
                <a:lnTo>
                  <a:pt x="0" y="49568"/>
                </a:lnTo>
                <a:lnTo>
                  <a:pt x="14280" y="68864"/>
                </a:lnTo>
                <a:lnTo>
                  <a:pt x="53227" y="84620"/>
                </a:lnTo>
                <a:lnTo>
                  <a:pt x="110997" y="95241"/>
                </a:lnTo>
                <a:lnTo>
                  <a:pt x="181749" y="99136"/>
                </a:lnTo>
                <a:lnTo>
                  <a:pt x="252498" y="95241"/>
                </a:lnTo>
                <a:lnTo>
                  <a:pt x="310273" y="84620"/>
                </a:lnTo>
                <a:lnTo>
                  <a:pt x="349227" y="68864"/>
                </a:lnTo>
                <a:lnTo>
                  <a:pt x="363512" y="49568"/>
                </a:lnTo>
                <a:lnTo>
                  <a:pt x="349227" y="30271"/>
                </a:lnTo>
                <a:lnTo>
                  <a:pt x="310273" y="14516"/>
                </a:lnTo>
                <a:lnTo>
                  <a:pt x="252498" y="3894"/>
                </a:lnTo>
                <a:lnTo>
                  <a:pt x="181749" y="0"/>
                </a:lnTo>
                <a:close/>
              </a:path>
            </a:pathLst>
          </a:custGeom>
          <a:solidFill>
            <a:srgbClr val="D4D7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736362" y="2301542"/>
            <a:ext cx="363855" cy="128905"/>
          </a:xfrm>
          <a:custGeom>
            <a:avLst/>
            <a:gdLst/>
            <a:ahLst/>
            <a:cxnLst/>
            <a:rect l="l" t="t" r="r" b="b"/>
            <a:pathLst>
              <a:path w="363854" h="128905">
                <a:moveTo>
                  <a:pt x="363512" y="0"/>
                </a:moveTo>
                <a:lnTo>
                  <a:pt x="0" y="0"/>
                </a:lnTo>
                <a:lnTo>
                  <a:pt x="0" y="78955"/>
                </a:lnTo>
                <a:lnTo>
                  <a:pt x="14284" y="98252"/>
                </a:lnTo>
                <a:lnTo>
                  <a:pt x="53238" y="114007"/>
                </a:lnTo>
                <a:lnTo>
                  <a:pt x="111013" y="124629"/>
                </a:lnTo>
                <a:lnTo>
                  <a:pt x="181762" y="128523"/>
                </a:lnTo>
                <a:lnTo>
                  <a:pt x="252508" y="124629"/>
                </a:lnTo>
                <a:lnTo>
                  <a:pt x="310280" y="114007"/>
                </a:lnTo>
                <a:lnTo>
                  <a:pt x="349229" y="98252"/>
                </a:lnTo>
                <a:lnTo>
                  <a:pt x="363512" y="78955"/>
                </a:lnTo>
                <a:lnTo>
                  <a:pt x="363512" y="0"/>
                </a:lnTo>
                <a:close/>
              </a:path>
            </a:pathLst>
          </a:custGeom>
          <a:solidFill>
            <a:srgbClr val="9DA2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736371" y="2251983"/>
            <a:ext cx="363855" cy="99695"/>
          </a:xfrm>
          <a:custGeom>
            <a:avLst/>
            <a:gdLst/>
            <a:ahLst/>
            <a:cxnLst/>
            <a:rect l="l" t="t" r="r" b="b"/>
            <a:pathLst>
              <a:path w="363854" h="99694">
                <a:moveTo>
                  <a:pt x="181749" y="0"/>
                </a:moveTo>
                <a:lnTo>
                  <a:pt x="110997" y="3894"/>
                </a:lnTo>
                <a:lnTo>
                  <a:pt x="53227" y="14516"/>
                </a:lnTo>
                <a:lnTo>
                  <a:pt x="14280" y="30271"/>
                </a:lnTo>
                <a:lnTo>
                  <a:pt x="0" y="49568"/>
                </a:lnTo>
                <a:lnTo>
                  <a:pt x="14280" y="68864"/>
                </a:lnTo>
                <a:lnTo>
                  <a:pt x="53227" y="84620"/>
                </a:lnTo>
                <a:lnTo>
                  <a:pt x="110997" y="95241"/>
                </a:lnTo>
                <a:lnTo>
                  <a:pt x="181749" y="99136"/>
                </a:lnTo>
                <a:lnTo>
                  <a:pt x="252498" y="95241"/>
                </a:lnTo>
                <a:lnTo>
                  <a:pt x="310273" y="84620"/>
                </a:lnTo>
                <a:lnTo>
                  <a:pt x="349227" y="68864"/>
                </a:lnTo>
                <a:lnTo>
                  <a:pt x="363512" y="49568"/>
                </a:lnTo>
                <a:lnTo>
                  <a:pt x="349227" y="30271"/>
                </a:lnTo>
                <a:lnTo>
                  <a:pt x="310273" y="14516"/>
                </a:lnTo>
                <a:lnTo>
                  <a:pt x="252498" y="3894"/>
                </a:lnTo>
                <a:lnTo>
                  <a:pt x="181749" y="0"/>
                </a:lnTo>
                <a:close/>
              </a:path>
            </a:pathLst>
          </a:custGeom>
          <a:solidFill>
            <a:srgbClr val="D4D7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736362" y="2214640"/>
            <a:ext cx="363855" cy="128905"/>
          </a:xfrm>
          <a:custGeom>
            <a:avLst/>
            <a:gdLst/>
            <a:ahLst/>
            <a:cxnLst/>
            <a:rect l="l" t="t" r="r" b="b"/>
            <a:pathLst>
              <a:path w="363854" h="128905">
                <a:moveTo>
                  <a:pt x="363512" y="0"/>
                </a:moveTo>
                <a:lnTo>
                  <a:pt x="0" y="0"/>
                </a:lnTo>
                <a:lnTo>
                  <a:pt x="0" y="78955"/>
                </a:lnTo>
                <a:lnTo>
                  <a:pt x="14284" y="98252"/>
                </a:lnTo>
                <a:lnTo>
                  <a:pt x="53238" y="114007"/>
                </a:lnTo>
                <a:lnTo>
                  <a:pt x="111013" y="124629"/>
                </a:lnTo>
                <a:lnTo>
                  <a:pt x="181762" y="128523"/>
                </a:lnTo>
                <a:lnTo>
                  <a:pt x="252508" y="124629"/>
                </a:lnTo>
                <a:lnTo>
                  <a:pt x="310280" y="114007"/>
                </a:lnTo>
                <a:lnTo>
                  <a:pt x="349229" y="98252"/>
                </a:lnTo>
                <a:lnTo>
                  <a:pt x="363512" y="78955"/>
                </a:lnTo>
                <a:lnTo>
                  <a:pt x="363512" y="0"/>
                </a:lnTo>
                <a:close/>
              </a:path>
            </a:pathLst>
          </a:custGeom>
          <a:solidFill>
            <a:srgbClr val="9DA2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736371" y="2165078"/>
            <a:ext cx="363855" cy="99695"/>
          </a:xfrm>
          <a:custGeom>
            <a:avLst/>
            <a:gdLst/>
            <a:ahLst/>
            <a:cxnLst/>
            <a:rect l="l" t="t" r="r" b="b"/>
            <a:pathLst>
              <a:path w="363854" h="99694">
                <a:moveTo>
                  <a:pt x="181749" y="0"/>
                </a:moveTo>
                <a:lnTo>
                  <a:pt x="110997" y="3894"/>
                </a:lnTo>
                <a:lnTo>
                  <a:pt x="53227" y="14516"/>
                </a:lnTo>
                <a:lnTo>
                  <a:pt x="14280" y="30271"/>
                </a:lnTo>
                <a:lnTo>
                  <a:pt x="0" y="49568"/>
                </a:lnTo>
                <a:lnTo>
                  <a:pt x="14280" y="68864"/>
                </a:lnTo>
                <a:lnTo>
                  <a:pt x="53227" y="84620"/>
                </a:lnTo>
                <a:lnTo>
                  <a:pt x="110997" y="95241"/>
                </a:lnTo>
                <a:lnTo>
                  <a:pt x="181749" y="99136"/>
                </a:lnTo>
                <a:lnTo>
                  <a:pt x="252498" y="95241"/>
                </a:lnTo>
                <a:lnTo>
                  <a:pt x="310273" y="84620"/>
                </a:lnTo>
                <a:lnTo>
                  <a:pt x="349227" y="68864"/>
                </a:lnTo>
                <a:lnTo>
                  <a:pt x="363512" y="49568"/>
                </a:lnTo>
                <a:lnTo>
                  <a:pt x="349227" y="30271"/>
                </a:lnTo>
                <a:lnTo>
                  <a:pt x="310273" y="14516"/>
                </a:lnTo>
                <a:lnTo>
                  <a:pt x="252498" y="3894"/>
                </a:lnTo>
                <a:lnTo>
                  <a:pt x="181749" y="0"/>
                </a:lnTo>
                <a:close/>
              </a:path>
            </a:pathLst>
          </a:custGeom>
          <a:solidFill>
            <a:srgbClr val="D4D7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30484" y="4737303"/>
            <a:ext cx="1074420" cy="1074420"/>
          </a:xfrm>
          <a:custGeom>
            <a:avLst/>
            <a:gdLst/>
            <a:ahLst/>
            <a:cxnLst/>
            <a:rect l="l" t="t" r="r" b="b"/>
            <a:pathLst>
              <a:path w="1074420" h="1074420">
                <a:moveTo>
                  <a:pt x="477561" y="394467"/>
                </a:moveTo>
                <a:lnTo>
                  <a:pt x="311384" y="394467"/>
                </a:lnTo>
                <a:lnTo>
                  <a:pt x="679900" y="762983"/>
                </a:lnTo>
                <a:lnTo>
                  <a:pt x="662551" y="804582"/>
                </a:lnTo>
                <a:lnTo>
                  <a:pt x="654513" y="848345"/>
                </a:lnTo>
                <a:lnTo>
                  <a:pt x="655787" y="892684"/>
                </a:lnTo>
                <a:lnTo>
                  <a:pt x="666379" y="936007"/>
                </a:lnTo>
                <a:lnTo>
                  <a:pt x="686290" y="976726"/>
                </a:lnTo>
                <a:lnTo>
                  <a:pt x="715523" y="1013250"/>
                </a:lnTo>
                <a:lnTo>
                  <a:pt x="756138" y="1044998"/>
                </a:lnTo>
                <a:lnTo>
                  <a:pt x="801671" y="1065367"/>
                </a:lnTo>
                <a:lnTo>
                  <a:pt x="849980" y="1074368"/>
                </a:lnTo>
                <a:lnTo>
                  <a:pt x="898924" y="1072012"/>
                </a:lnTo>
                <a:lnTo>
                  <a:pt x="767441" y="940555"/>
                </a:lnTo>
                <a:lnTo>
                  <a:pt x="940555" y="767454"/>
                </a:lnTo>
                <a:lnTo>
                  <a:pt x="1050059" y="767454"/>
                </a:lnTo>
                <a:lnTo>
                  <a:pt x="1044998" y="756140"/>
                </a:lnTo>
                <a:lnTo>
                  <a:pt x="1013250" y="715523"/>
                </a:lnTo>
                <a:lnTo>
                  <a:pt x="976730" y="686290"/>
                </a:lnTo>
                <a:lnTo>
                  <a:pt x="963663" y="679900"/>
                </a:lnTo>
                <a:lnTo>
                  <a:pt x="762983" y="679900"/>
                </a:lnTo>
                <a:lnTo>
                  <a:pt x="477561" y="394467"/>
                </a:lnTo>
                <a:close/>
              </a:path>
              <a:path w="1074420" h="1074420">
                <a:moveTo>
                  <a:pt x="1050059" y="767454"/>
                </a:moveTo>
                <a:lnTo>
                  <a:pt x="940555" y="767454"/>
                </a:lnTo>
                <a:lnTo>
                  <a:pt x="1072012" y="898911"/>
                </a:lnTo>
                <a:lnTo>
                  <a:pt x="1074368" y="849980"/>
                </a:lnTo>
                <a:lnTo>
                  <a:pt x="1065367" y="801674"/>
                </a:lnTo>
                <a:lnTo>
                  <a:pt x="1050059" y="767454"/>
                </a:lnTo>
                <a:close/>
              </a:path>
              <a:path w="1074420" h="1074420">
                <a:moveTo>
                  <a:pt x="848348" y="654513"/>
                </a:moveTo>
                <a:lnTo>
                  <a:pt x="804583" y="662551"/>
                </a:lnTo>
                <a:lnTo>
                  <a:pt x="762983" y="679900"/>
                </a:lnTo>
                <a:lnTo>
                  <a:pt x="963663" y="679900"/>
                </a:lnTo>
                <a:lnTo>
                  <a:pt x="936013" y="666379"/>
                </a:lnTo>
                <a:lnTo>
                  <a:pt x="892688" y="655787"/>
                </a:lnTo>
                <a:lnTo>
                  <a:pt x="848348" y="654513"/>
                </a:lnTo>
                <a:close/>
              </a:path>
              <a:path w="1074420" h="1074420">
                <a:moveTo>
                  <a:pt x="2355" y="175443"/>
                </a:moveTo>
                <a:lnTo>
                  <a:pt x="0" y="224390"/>
                </a:lnTo>
                <a:lnTo>
                  <a:pt x="9000" y="272703"/>
                </a:lnTo>
                <a:lnTo>
                  <a:pt x="29369" y="318240"/>
                </a:lnTo>
                <a:lnTo>
                  <a:pt x="61118" y="358857"/>
                </a:lnTo>
                <a:lnTo>
                  <a:pt x="97642" y="388086"/>
                </a:lnTo>
                <a:lnTo>
                  <a:pt x="138360" y="407995"/>
                </a:lnTo>
                <a:lnTo>
                  <a:pt x="181684" y="418586"/>
                </a:lnTo>
                <a:lnTo>
                  <a:pt x="226022" y="419861"/>
                </a:lnTo>
                <a:lnTo>
                  <a:pt x="269786" y="411821"/>
                </a:lnTo>
                <a:lnTo>
                  <a:pt x="311384" y="394467"/>
                </a:lnTo>
                <a:lnTo>
                  <a:pt x="477561" y="394467"/>
                </a:lnTo>
                <a:lnTo>
                  <a:pt x="394480" y="311384"/>
                </a:lnTo>
                <a:lnTo>
                  <a:pt x="396339" y="306926"/>
                </a:lnTo>
                <a:lnTo>
                  <a:pt x="133825" y="306926"/>
                </a:lnTo>
                <a:lnTo>
                  <a:pt x="2355" y="175443"/>
                </a:lnTo>
                <a:close/>
              </a:path>
              <a:path w="1074420" h="1074420">
                <a:moveTo>
                  <a:pt x="224393" y="0"/>
                </a:moveTo>
                <a:lnTo>
                  <a:pt x="175456" y="2355"/>
                </a:lnTo>
                <a:lnTo>
                  <a:pt x="306926" y="133825"/>
                </a:lnTo>
                <a:lnTo>
                  <a:pt x="133825" y="306926"/>
                </a:lnTo>
                <a:lnTo>
                  <a:pt x="396339" y="306926"/>
                </a:lnTo>
                <a:lnTo>
                  <a:pt x="411829" y="269786"/>
                </a:lnTo>
                <a:lnTo>
                  <a:pt x="419867" y="226025"/>
                </a:lnTo>
                <a:lnTo>
                  <a:pt x="418593" y="181688"/>
                </a:lnTo>
                <a:lnTo>
                  <a:pt x="408001" y="138366"/>
                </a:lnTo>
                <a:lnTo>
                  <a:pt x="388090" y="97646"/>
                </a:lnTo>
                <a:lnTo>
                  <a:pt x="358857" y="61118"/>
                </a:lnTo>
                <a:lnTo>
                  <a:pt x="318235" y="29369"/>
                </a:lnTo>
                <a:lnTo>
                  <a:pt x="272700" y="9000"/>
                </a:lnTo>
                <a:lnTo>
                  <a:pt x="224393" y="0"/>
                </a:lnTo>
                <a:close/>
              </a:path>
            </a:pathLst>
          </a:custGeom>
          <a:solidFill>
            <a:srgbClr val="D4D7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705942" y="4737306"/>
            <a:ext cx="899160" cy="899160"/>
          </a:xfrm>
          <a:custGeom>
            <a:avLst/>
            <a:gdLst/>
            <a:ahLst/>
            <a:cxnLst/>
            <a:rect l="l" t="t" r="r" b="b"/>
            <a:pathLst>
              <a:path w="899159" h="899160">
                <a:moveTo>
                  <a:pt x="874604" y="767446"/>
                </a:moveTo>
                <a:lnTo>
                  <a:pt x="765098" y="767446"/>
                </a:lnTo>
                <a:lnTo>
                  <a:pt x="896556" y="898917"/>
                </a:lnTo>
                <a:lnTo>
                  <a:pt x="898911" y="849972"/>
                </a:lnTo>
                <a:lnTo>
                  <a:pt x="889911" y="801663"/>
                </a:lnTo>
                <a:lnTo>
                  <a:pt x="874604" y="767446"/>
                </a:lnTo>
                <a:close/>
              </a:path>
              <a:path w="899159" h="899160">
                <a:moveTo>
                  <a:pt x="48939" y="0"/>
                </a:moveTo>
                <a:lnTo>
                  <a:pt x="0" y="2360"/>
                </a:lnTo>
                <a:lnTo>
                  <a:pt x="131470" y="133818"/>
                </a:lnTo>
                <a:lnTo>
                  <a:pt x="44335" y="220953"/>
                </a:lnTo>
                <a:lnTo>
                  <a:pt x="677964" y="854568"/>
                </a:lnTo>
                <a:lnTo>
                  <a:pt x="765098" y="767446"/>
                </a:lnTo>
                <a:lnTo>
                  <a:pt x="874604" y="767446"/>
                </a:lnTo>
                <a:lnTo>
                  <a:pt x="869542" y="756131"/>
                </a:lnTo>
                <a:lnTo>
                  <a:pt x="837793" y="715516"/>
                </a:lnTo>
                <a:lnTo>
                  <a:pt x="801269" y="686283"/>
                </a:lnTo>
                <a:lnTo>
                  <a:pt x="788199" y="679893"/>
                </a:lnTo>
                <a:lnTo>
                  <a:pt x="587527" y="679893"/>
                </a:lnTo>
                <a:lnTo>
                  <a:pt x="219011" y="311377"/>
                </a:lnTo>
                <a:lnTo>
                  <a:pt x="236364" y="269778"/>
                </a:lnTo>
                <a:lnTo>
                  <a:pt x="244404" y="226015"/>
                </a:lnTo>
                <a:lnTo>
                  <a:pt x="243130" y="181678"/>
                </a:lnTo>
                <a:lnTo>
                  <a:pt x="232539" y="138357"/>
                </a:lnTo>
                <a:lnTo>
                  <a:pt x="212630" y="97642"/>
                </a:lnTo>
                <a:lnTo>
                  <a:pt x="183400" y="61123"/>
                </a:lnTo>
                <a:lnTo>
                  <a:pt x="142783" y="29373"/>
                </a:lnTo>
                <a:lnTo>
                  <a:pt x="97248" y="9001"/>
                </a:lnTo>
                <a:lnTo>
                  <a:pt x="48939" y="0"/>
                </a:lnTo>
                <a:close/>
              </a:path>
              <a:path w="899159" h="899160">
                <a:moveTo>
                  <a:pt x="672889" y="654511"/>
                </a:moveTo>
                <a:lnTo>
                  <a:pt x="629125" y="662548"/>
                </a:lnTo>
                <a:lnTo>
                  <a:pt x="587527" y="679893"/>
                </a:lnTo>
                <a:lnTo>
                  <a:pt x="788199" y="679893"/>
                </a:lnTo>
                <a:lnTo>
                  <a:pt x="760551" y="666374"/>
                </a:lnTo>
                <a:lnTo>
                  <a:pt x="717227" y="655785"/>
                </a:lnTo>
                <a:lnTo>
                  <a:pt x="672889" y="6545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330739" y="4749956"/>
            <a:ext cx="244475" cy="244475"/>
          </a:xfrm>
          <a:custGeom>
            <a:avLst/>
            <a:gdLst/>
            <a:ahLst/>
            <a:cxnLst/>
            <a:rect l="l" t="t" r="r" b="b"/>
            <a:pathLst>
              <a:path w="244475" h="244475">
                <a:moveTo>
                  <a:pt x="150596" y="0"/>
                </a:moveTo>
                <a:lnTo>
                  <a:pt x="0" y="160985"/>
                </a:lnTo>
                <a:lnTo>
                  <a:pt x="83096" y="244068"/>
                </a:lnTo>
                <a:lnTo>
                  <a:pt x="244068" y="93472"/>
                </a:lnTo>
                <a:lnTo>
                  <a:pt x="150596" y="0"/>
                </a:lnTo>
                <a:close/>
              </a:path>
            </a:pathLst>
          </a:custGeom>
          <a:solidFill>
            <a:srgbClr val="717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844334" y="4888436"/>
            <a:ext cx="592455" cy="592455"/>
          </a:xfrm>
          <a:custGeom>
            <a:avLst/>
            <a:gdLst/>
            <a:ahLst/>
            <a:cxnLst/>
            <a:rect l="l" t="t" r="r" b="b"/>
            <a:pathLst>
              <a:path w="592454" h="592454">
                <a:moveTo>
                  <a:pt x="557364" y="0"/>
                </a:moveTo>
                <a:lnTo>
                  <a:pt x="0" y="557377"/>
                </a:lnTo>
                <a:lnTo>
                  <a:pt x="34620" y="591997"/>
                </a:lnTo>
                <a:lnTo>
                  <a:pt x="591985" y="34620"/>
                </a:lnTo>
                <a:lnTo>
                  <a:pt x="557364" y="0"/>
                </a:lnTo>
                <a:close/>
              </a:path>
            </a:pathLst>
          </a:custGeom>
          <a:solidFill>
            <a:srgbClr val="717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588010" y="5314250"/>
            <a:ext cx="422909" cy="422909"/>
          </a:xfrm>
          <a:custGeom>
            <a:avLst/>
            <a:gdLst/>
            <a:ahLst/>
            <a:cxnLst/>
            <a:rect l="l" t="t" r="r" b="b"/>
            <a:pathLst>
              <a:path w="422910" h="422910">
                <a:moveTo>
                  <a:pt x="304777" y="0"/>
                </a:moveTo>
                <a:lnTo>
                  <a:pt x="24374" y="280428"/>
                </a:lnTo>
                <a:lnTo>
                  <a:pt x="6093" y="307960"/>
                </a:lnTo>
                <a:lnTo>
                  <a:pt x="0" y="339282"/>
                </a:lnTo>
                <a:lnTo>
                  <a:pt x="6093" y="370606"/>
                </a:lnTo>
                <a:lnTo>
                  <a:pt x="24374" y="398145"/>
                </a:lnTo>
                <a:lnTo>
                  <a:pt x="51906" y="416425"/>
                </a:lnTo>
                <a:lnTo>
                  <a:pt x="83226" y="422519"/>
                </a:lnTo>
                <a:lnTo>
                  <a:pt x="114546" y="416425"/>
                </a:lnTo>
                <a:lnTo>
                  <a:pt x="142078" y="398145"/>
                </a:lnTo>
                <a:lnTo>
                  <a:pt x="422494" y="117716"/>
                </a:lnTo>
                <a:lnTo>
                  <a:pt x="304777" y="0"/>
                </a:lnTo>
                <a:close/>
              </a:path>
            </a:pathLst>
          </a:custGeom>
          <a:solidFill>
            <a:srgbClr val="246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881232" y="5286442"/>
            <a:ext cx="153670" cy="153670"/>
          </a:xfrm>
          <a:custGeom>
            <a:avLst/>
            <a:gdLst/>
            <a:ahLst/>
            <a:cxnLst/>
            <a:rect l="l" t="t" r="r" b="b"/>
            <a:pathLst>
              <a:path w="153670" h="153670">
                <a:moveTo>
                  <a:pt x="19597" y="0"/>
                </a:moveTo>
                <a:lnTo>
                  <a:pt x="12227" y="1435"/>
                </a:lnTo>
                <a:lnTo>
                  <a:pt x="5743" y="5743"/>
                </a:lnTo>
                <a:lnTo>
                  <a:pt x="1435" y="12212"/>
                </a:lnTo>
                <a:lnTo>
                  <a:pt x="0" y="19577"/>
                </a:lnTo>
                <a:lnTo>
                  <a:pt x="1435" y="26946"/>
                </a:lnTo>
                <a:lnTo>
                  <a:pt x="5743" y="33429"/>
                </a:lnTo>
                <a:lnTo>
                  <a:pt x="119992" y="147678"/>
                </a:lnTo>
                <a:lnTo>
                  <a:pt x="126468" y="151979"/>
                </a:lnTo>
                <a:lnTo>
                  <a:pt x="133835" y="153412"/>
                </a:lnTo>
                <a:lnTo>
                  <a:pt x="141202" y="151979"/>
                </a:lnTo>
                <a:lnTo>
                  <a:pt x="147678" y="147678"/>
                </a:lnTo>
                <a:lnTo>
                  <a:pt x="151986" y="141195"/>
                </a:lnTo>
                <a:lnTo>
                  <a:pt x="153422" y="133824"/>
                </a:lnTo>
                <a:lnTo>
                  <a:pt x="151986" y="126456"/>
                </a:lnTo>
                <a:lnTo>
                  <a:pt x="147678" y="119980"/>
                </a:lnTo>
                <a:lnTo>
                  <a:pt x="33442" y="5743"/>
                </a:lnTo>
                <a:lnTo>
                  <a:pt x="26965" y="1435"/>
                </a:lnTo>
                <a:lnTo>
                  <a:pt x="19597" y="0"/>
                </a:lnTo>
                <a:close/>
              </a:path>
            </a:pathLst>
          </a:custGeom>
          <a:solidFill>
            <a:srgbClr val="376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457179" y="4696294"/>
            <a:ext cx="282575" cy="153670"/>
          </a:xfrm>
          <a:custGeom>
            <a:avLst/>
            <a:gdLst/>
            <a:ahLst/>
            <a:cxnLst/>
            <a:rect l="l" t="t" r="r" b="b"/>
            <a:pathLst>
              <a:path w="282575" h="153670">
                <a:moveTo>
                  <a:pt x="0" y="153327"/>
                </a:moveTo>
                <a:lnTo>
                  <a:pt x="282130" y="153327"/>
                </a:lnTo>
                <a:lnTo>
                  <a:pt x="282130" y="0"/>
                </a:lnTo>
                <a:lnTo>
                  <a:pt x="0" y="0"/>
                </a:lnTo>
                <a:lnTo>
                  <a:pt x="0" y="1533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511611" y="4753012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6743" y="0"/>
                </a:lnTo>
              </a:path>
            </a:pathLst>
          </a:custGeom>
          <a:ln w="24536">
            <a:solidFill>
              <a:srgbClr val="83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628134" y="4753012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6743" y="0"/>
                </a:lnTo>
              </a:path>
            </a:pathLst>
          </a:custGeom>
          <a:ln w="24536">
            <a:solidFill>
              <a:srgbClr val="83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416552" y="4849621"/>
            <a:ext cx="363855" cy="133985"/>
          </a:xfrm>
          <a:custGeom>
            <a:avLst/>
            <a:gdLst/>
            <a:ahLst/>
            <a:cxnLst/>
            <a:rect l="l" t="t" r="r" b="b"/>
            <a:pathLst>
              <a:path w="363854" h="133985">
                <a:moveTo>
                  <a:pt x="0" y="0"/>
                </a:moveTo>
                <a:lnTo>
                  <a:pt x="363397" y="0"/>
                </a:lnTo>
                <a:lnTo>
                  <a:pt x="363397" y="133400"/>
                </a:lnTo>
                <a:lnTo>
                  <a:pt x="0" y="133400"/>
                </a:lnTo>
                <a:lnTo>
                  <a:pt x="0" y="0"/>
                </a:lnTo>
                <a:close/>
              </a:path>
            </a:pathLst>
          </a:custGeom>
          <a:solidFill>
            <a:srgbClr val="8388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393539" y="4983025"/>
            <a:ext cx="409575" cy="842010"/>
          </a:xfrm>
          <a:custGeom>
            <a:avLst/>
            <a:gdLst/>
            <a:ahLst/>
            <a:cxnLst/>
            <a:rect l="l" t="t" r="r" b="b"/>
            <a:pathLst>
              <a:path w="409575" h="842010">
                <a:moveTo>
                  <a:pt x="409409" y="0"/>
                </a:moveTo>
                <a:lnTo>
                  <a:pt x="0" y="0"/>
                </a:lnTo>
                <a:lnTo>
                  <a:pt x="0" y="637082"/>
                </a:lnTo>
                <a:lnTo>
                  <a:pt x="5406" y="684019"/>
                </a:lnTo>
                <a:lnTo>
                  <a:pt x="20807" y="727105"/>
                </a:lnTo>
                <a:lnTo>
                  <a:pt x="44973" y="765112"/>
                </a:lnTo>
                <a:lnTo>
                  <a:pt x="76676" y="796812"/>
                </a:lnTo>
                <a:lnTo>
                  <a:pt x="114685" y="820976"/>
                </a:lnTo>
                <a:lnTo>
                  <a:pt x="157773" y="836375"/>
                </a:lnTo>
                <a:lnTo>
                  <a:pt x="204711" y="841781"/>
                </a:lnTo>
                <a:lnTo>
                  <a:pt x="251647" y="836375"/>
                </a:lnTo>
                <a:lnTo>
                  <a:pt x="294734" y="820976"/>
                </a:lnTo>
                <a:lnTo>
                  <a:pt x="332741" y="796812"/>
                </a:lnTo>
                <a:lnTo>
                  <a:pt x="364441" y="765112"/>
                </a:lnTo>
                <a:lnTo>
                  <a:pt x="388604" y="727105"/>
                </a:lnTo>
                <a:lnTo>
                  <a:pt x="404003" y="684019"/>
                </a:lnTo>
                <a:lnTo>
                  <a:pt x="409409" y="637082"/>
                </a:lnTo>
                <a:lnTo>
                  <a:pt x="409409" y="0"/>
                </a:lnTo>
                <a:close/>
              </a:path>
            </a:pathLst>
          </a:custGeom>
          <a:solidFill>
            <a:srgbClr val="246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418569" y="1700353"/>
            <a:ext cx="918210" cy="918210"/>
          </a:xfrm>
          <a:custGeom>
            <a:avLst/>
            <a:gdLst/>
            <a:ahLst/>
            <a:cxnLst/>
            <a:rect l="l" t="t" r="r" b="b"/>
            <a:pathLst>
              <a:path w="918209" h="918210">
                <a:moveTo>
                  <a:pt x="458990" y="0"/>
                </a:moveTo>
                <a:lnTo>
                  <a:pt x="412128" y="2374"/>
                </a:lnTo>
                <a:lnTo>
                  <a:pt x="366605" y="9341"/>
                </a:lnTo>
                <a:lnTo>
                  <a:pt x="322652" y="20669"/>
                </a:lnTo>
                <a:lnTo>
                  <a:pt x="280502" y="36125"/>
                </a:lnTo>
                <a:lnTo>
                  <a:pt x="240389" y="55477"/>
                </a:lnTo>
                <a:lnTo>
                  <a:pt x="202543" y="78492"/>
                </a:lnTo>
                <a:lnTo>
                  <a:pt x="167199" y="104938"/>
                </a:lnTo>
                <a:lnTo>
                  <a:pt x="134588" y="134583"/>
                </a:lnTo>
                <a:lnTo>
                  <a:pt x="104942" y="167194"/>
                </a:lnTo>
                <a:lnTo>
                  <a:pt x="78495" y="202538"/>
                </a:lnTo>
                <a:lnTo>
                  <a:pt x="55479" y="240383"/>
                </a:lnTo>
                <a:lnTo>
                  <a:pt x="36127" y="280497"/>
                </a:lnTo>
                <a:lnTo>
                  <a:pt x="20670" y="322647"/>
                </a:lnTo>
                <a:lnTo>
                  <a:pt x="9341" y="366601"/>
                </a:lnTo>
                <a:lnTo>
                  <a:pt x="2374" y="412126"/>
                </a:lnTo>
                <a:lnTo>
                  <a:pt x="0" y="458990"/>
                </a:lnTo>
                <a:lnTo>
                  <a:pt x="2374" y="505854"/>
                </a:lnTo>
                <a:lnTo>
                  <a:pt x="9341" y="551379"/>
                </a:lnTo>
                <a:lnTo>
                  <a:pt x="20670" y="595333"/>
                </a:lnTo>
                <a:lnTo>
                  <a:pt x="36127" y="637483"/>
                </a:lnTo>
                <a:lnTo>
                  <a:pt x="55479" y="677597"/>
                </a:lnTo>
                <a:lnTo>
                  <a:pt x="78495" y="715443"/>
                </a:lnTo>
                <a:lnTo>
                  <a:pt x="104942" y="750787"/>
                </a:lnTo>
                <a:lnTo>
                  <a:pt x="134588" y="783397"/>
                </a:lnTo>
                <a:lnTo>
                  <a:pt x="167199" y="813042"/>
                </a:lnTo>
                <a:lnTo>
                  <a:pt x="202543" y="839488"/>
                </a:lnTo>
                <a:lnTo>
                  <a:pt x="240389" y="862504"/>
                </a:lnTo>
                <a:lnTo>
                  <a:pt x="280502" y="881856"/>
                </a:lnTo>
                <a:lnTo>
                  <a:pt x="322652" y="897312"/>
                </a:lnTo>
                <a:lnTo>
                  <a:pt x="366605" y="908640"/>
                </a:lnTo>
                <a:lnTo>
                  <a:pt x="412128" y="915607"/>
                </a:lnTo>
                <a:lnTo>
                  <a:pt x="458990" y="917981"/>
                </a:lnTo>
                <a:lnTo>
                  <a:pt x="505852" y="915607"/>
                </a:lnTo>
                <a:lnTo>
                  <a:pt x="551376" y="908640"/>
                </a:lnTo>
                <a:lnTo>
                  <a:pt x="595329" y="897312"/>
                </a:lnTo>
                <a:lnTo>
                  <a:pt x="637478" y="881856"/>
                </a:lnTo>
                <a:lnTo>
                  <a:pt x="638702" y="881265"/>
                </a:lnTo>
                <a:lnTo>
                  <a:pt x="458990" y="881265"/>
                </a:lnTo>
                <a:lnTo>
                  <a:pt x="409813" y="878419"/>
                </a:lnTo>
                <a:lnTo>
                  <a:pt x="362284" y="870093"/>
                </a:lnTo>
                <a:lnTo>
                  <a:pt x="316723" y="856607"/>
                </a:lnTo>
                <a:lnTo>
                  <a:pt x="273448" y="838279"/>
                </a:lnTo>
                <a:lnTo>
                  <a:pt x="232779" y="815430"/>
                </a:lnTo>
                <a:lnTo>
                  <a:pt x="195036" y="788378"/>
                </a:lnTo>
                <a:lnTo>
                  <a:pt x="160537" y="757443"/>
                </a:lnTo>
                <a:lnTo>
                  <a:pt x="129602" y="722945"/>
                </a:lnTo>
                <a:lnTo>
                  <a:pt x="102550" y="685201"/>
                </a:lnTo>
                <a:lnTo>
                  <a:pt x="79701" y="644532"/>
                </a:lnTo>
                <a:lnTo>
                  <a:pt x="61374" y="601258"/>
                </a:lnTo>
                <a:lnTo>
                  <a:pt x="47887" y="555696"/>
                </a:lnTo>
                <a:lnTo>
                  <a:pt x="39561" y="508167"/>
                </a:lnTo>
                <a:lnTo>
                  <a:pt x="36715" y="458990"/>
                </a:lnTo>
                <a:lnTo>
                  <a:pt x="39561" y="409811"/>
                </a:lnTo>
                <a:lnTo>
                  <a:pt x="47887" y="362280"/>
                </a:lnTo>
                <a:lnTo>
                  <a:pt x="61374" y="316718"/>
                </a:lnTo>
                <a:lnTo>
                  <a:pt x="79701" y="273442"/>
                </a:lnTo>
                <a:lnTo>
                  <a:pt x="102550" y="232774"/>
                </a:lnTo>
                <a:lnTo>
                  <a:pt x="129602" y="195031"/>
                </a:lnTo>
                <a:lnTo>
                  <a:pt x="160537" y="160532"/>
                </a:lnTo>
                <a:lnTo>
                  <a:pt x="195036" y="129598"/>
                </a:lnTo>
                <a:lnTo>
                  <a:pt x="232779" y="102547"/>
                </a:lnTo>
                <a:lnTo>
                  <a:pt x="273448" y="79699"/>
                </a:lnTo>
                <a:lnTo>
                  <a:pt x="316723" y="61372"/>
                </a:lnTo>
                <a:lnTo>
                  <a:pt x="362284" y="47887"/>
                </a:lnTo>
                <a:lnTo>
                  <a:pt x="409813" y="39561"/>
                </a:lnTo>
                <a:lnTo>
                  <a:pt x="458990" y="36715"/>
                </a:lnTo>
                <a:lnTo>
                  <a:pt x="638702" y="36715"/>
                </a:lnTo>
                <a:lnTo>
                  <a:pt x="637478" y="36125"/>
                </a:lnTo>
                <a:lnTo>
                  <a:pt x="595329" y="20669"/>
                </a:lnTo>
                <a:lnTo>
                  <a:pt x="551376" y="9341"/>
                </a:lnTo>
                <a:lnTo>
                  <a:pt x="505852" y="2374"/>
                </a:lnTo>
                <a:lnTo>
                  <a:pt x="458990" y="0"/>
                </a:lnTo>
                <a:close/>
              </a:path>
              <a:path w="918209" h="918210">
                <a:moveTo>
                  <a:pt x="638702" y="36715"/>
                </a:moveTo>
                <a:lnTo>
                  <a:pt x="458990" y="36715"/>
                </a:lnTo>
                <a:lnTo>
                  <a:pt x="508167" y="39561"/>
                </a:lnTo>
                <a:lnTo>
                  <a:pt x="555696" y="47887"/>
                </a:lnTo>
                <a:lnTo>
                  <a:pt x="601258" y="61372"/>
                </a:lnTo>
                <a:lnTo>
                  <a:pt x="644532" y="79699"/>
                </a:lnTo>
                <a:lnTo>
                  <a:pt x="685201" y="102547"/>
                </a:lnTo>
                <a:lnTo>
                  <a:pt x="722945" y="129598"/>
                </a:lnTo>
                <a:lnTo>
                  <a:pt x="757443" y="160532"/>
                </a:lnTo>
                <a:lnTo>
                  <a:pt x="788378" y="195031"/>
                </a:lnTo>
                <a:lnTo>
                  <a:pt x="815430" y="232774"/>
                </a:lnTo>
                <a:lnTo>
                  <a:pt x="838279" y="273442"/>
                </a:lnTo>
                <a:lnTo>
                  <a:pt x="856607" y="316718"/>
                </a:lnTo>
                <a:lnTo>
                  <a:pt x="870093" y="362280"/>
                </a:lnTo>
                <a:lnTo>
                  <a:pt x="878419" y="409811"/>
                </a:lnTo>
                <a:lnTo>
                  <a:pt x="881265" y="458990"/>
                </a:lnTo>
                <a:lnTo>
                  <a:pt x="878419" y="508167"/>
                </a:lnTo>
                <a:lnTo>
                  <a:pt x="870093" y="555696"/>
                </a:lnTo>
                <a:lnTo>
                  <a:pt x="856607" y="601258"/>
                </a:lnTo>
                <a:lnTo>
                  <a:pt x="838279" y="644532"/>
                </a:lnTo>
                <a:lnTo>
                  <a:pt x="815430" y="685201"/>
                </a:lnTo>
                <a:lnTo>
                  <a:pt x="788378" y="722945"/>
                </a:lnTo>
                <a:lnTo>
                  <a:pt x="757443" y="757443"/>
                </a:lnTo>
                <a:lnTo>
                  <a:pt x="722945" y="788378"/>
                </a:lnTo>
                <a:lnTo>
                  <a:pt x="685201" y="815430"/>
                </a:lnTo>
                <a:lnTo>
                  <a:pt x="644532" y="838279"/>
                </a:lnTo>
                <a:lnTo>
                  <a:pt x="601258" y="856607"/>
                </a:lnTo>
                <a:lnTo>
                  <a:pt x="555696" y="870093"/>
                </a:lnTo>
                <a:lnTo>
                  <a:pt x="508167" y="878419"/>
                </a:lnTo>
                <a:lnTo>
                  <a:pt x="458990" y="881265"/>
                </a:lnTo>
                <a:lnTo>
                  <a:pt x="638702" y="881265"/>
                </a:lnTo>
                <a:lnTo>
                  <a:pt x="677592" y="862504"/>
                </a:lnTo>
                <a:lnTo>
                  <a:pt x="715437" y="839488"/>
                </a:lnTo>
                <a:lnTo>
                  <a:pt x="750781" y="813042"/>
                </a:lnTo>
                <a:lnTo>
                  <a:pt x="783393" y="783397"/>
                </a:lnTo>
                <a:lnTo>
                  <a:pt x="813038" y="750787"/>
                </a:lnTo>
                <a:lnTo>
                  <a:pt x="839485" y="715443"/>
                </a:lnTo>
                <a:lnTo>
                  <a:pt x="862501" y="677597"/>
                </a:lnTo>
                <a:lnTo>
                  <a:pt x="881854" y="637483"/>
                </a:lnTo>
                <a:lnTo>
                  <a:pt x="897311" y="595333"/>
                </a:lnTo>
                <a:lnTo>
                  <a:pt x="908639" y="551379"/>
                </a:lnTo>
                <a:lnTo>
                  <a:pt x="915607" y="505854"/>
                </a:lnTo>
                <a:lnTo>
                  <a:pt x="917981" y="458990"/>
                </a:lnTo>
                <a:lnTo>
                  <a:pt x="915607" y="412126"/>
                </a:lnTo>
                <a:lnTo>
                  <a:pt x="908639" y="366601"/>
                </a:lnTo>
                <a:lnTo>
                  <a:pt x="897311" y="322647"/>
                </a:lnTo>
                <a:lnTo>
                  <a:pt x="881854" y="280497"/>
                </a:lnTo>
                <a:lnTo>
                  <a:pt x="862501" y="240383"/>
                </a:lnTo>
                <a:lnTo>
                  <a:pt x="839485" y="202538"/>
                </a:lnTo>
                <a:lnTo>
                  <a:pt x="813038" y="167194"/>
                </a:lnTo>
                <a:lnTo>
                  <a:pt x="783393" y="134583"/>
                </a:lnTo>
                <a:lnTo>
                  <a:pt x="750781" y="104938"/>
                </a:lnTo>
                <a:lnTo>
                  <a:pt x="715437" y="78492"/>
                </a:lnTo>
                <a:lnTo>
                  <a:pt x="677592" y="55477"/>
                </a:lnTo>
                <a:lnTo>
                  <a:pt x="638702" y="367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585004" y="2454332"/>
            <a:ext cx="588010" cy="52705"/>
          </a:xfrm>
          <a:custGeom>
            <a:avLst/>
            <a:gdLst/>
            <a:ahLst/>
            <a:cxnLst/>
            <a:rect l="l" t="t" r="r" b="b"/>
            <a:pathLst>
              <a:path w="588009" h="52705">
                <a:moveTo>
                  <a:pt x="584940" y="36715"/>
                </a:moveTo>
                <a:lnTo>
                  <a:pt x="292557" y="36715"/>
                </a:lnTo>
                <a:lnTo>
                  <a:pt x="345781" y="37181"/>
                </a:lnTo>
                <a:lnTo>
                  <a:pt x="397775" y="38560"/>
                </a:lnTo>
                <a:lnTo>
                  <a:pt x="448011" y="40824"/>
                </a:lnTo>
                <a:lnTo>
                  <a:pt x="495961" y="43942"/>
                </a:lnTo>
                <a:lnTo>
                  <a:pt x="541097" y="47886"/>
                </a:lnTo>
                <a:lnTo>
                  <a:pt x="582891" y="52628"/>
                </a:lnTo>
                <a:lnTo>
                  <a:pt x="584940" y="36715"/>
                </a:lnTo>
                <a:close/>
              </a:path>
              <a:path w="588009" h="52705">
                <a:moveTo>
                  <a:pt x="292557" y="0"/>
                </a:moveTo>
                <a:lnTo>
                  <a:pt x="239135" y="465"/>
                </a:lnTo>
                <a:lnTo>
                  <a:pt x="186869" y="1841"/>
                </a:lnTo>
                <a:lnTo>
                  <a:pt x="136291" y="4100"/>
                </a:lnTo>
                <a:lnTo>
                  <a:pt x="87932" y="7213"/>
                </a:lnTo>
                <a:lnTo>
                  <a:pt x="42325" y="11152"/>
                </a:lnTo>
                <a:lnTo>
                  <a:pt x="0" y="15887"/>
                </a:lnTo>
                <a:lnTo>
                  <a:pt x="4597" y="52324"/>
                </a:lnTo>
                <a:lnTo>
                  <a:pt x="46178" y="47675"/>
                </a:lnTo>
                <a:lnTo>
                  <a:pt x="91022" y="43807"/>
                </a:lnTo>
                <a:lnTo>
                  <a:pt x="138604" y="40747"/>
                </a:lnTo>
                <a:lnTo>
                  <a:pt x="188403" y="38527"/>
                </a:lnTo>
                <a:lnTo>
                  <a:pt x="239894" y="37173"/>
                </a:lnTo>
                <a:lnTo>
                  <a:pt x="584940" y="36715"/>
                </a:lnTo>
                <a:lnTo>
                  <a:pt x="587578" y="16217"/>
                </a:lnTo>
                <a:lnTo>
                  <a:pt x="545012" y="11382"/>
                </a:lnTo>
                <a:lnTo>
                  <a:pt x="499091" y="7362"/>
                </a:lnTo>
                <a:lnTo>
                  <a:pt x="450349" y="4184"/>
                </a:lnTo>
                <a:lnTo>
                  <a:pt x="399323" y="1879"/>
                </a:lnTo>
                <a:lnTo>
                  <a:pt x="346547" y="474"/>
                </a:lnTo>
                <a:lnTo>
                  <a:pt x="2925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583173" y="1811804"/>
            <a:ext cx="586740" cy="52705"/>
          </a:xfrm>
          <a:custGeom>
            <a:avLst/>
            <a:gdLst/>
            <a:ahLst/>
            <a:cxnLst/>
            <a:rect l="l" t="t" r="r" b="b"/>
            <a:pathLst>
              <a:path w="586740" h="52705">
                <a:moveTo>
                  <a:pt x="4673" y="0"/>
                </a:moveTo>
                <a:lnTo>
                  <a:pt x="42510" y="41229"/>
                </a:lnTo>
                <a:lnTo>
                  <a:pt x="88356" y="45227"/>
                </a:lnTo>
                <a:lnTo>
                  <a:pt x="137001" y="48388"/>
                </a:lnTo>
                <a:lnTo>
                  <a:pt x="187911" y="50682"/>
                </a:lnTo>
                <a:lnTo>
                  <a:pt x="240550" y="52080"/>
                </a:lnTo>
                <a:lnTo>
                  <a:pt x="294385" y="52552"/>
                </a:lnTo>
                <a:lnTo>
                  <a:pt x="347730" y="52087"/>
                </a:lnTo>
                <a:lnTo>
                  <a:pt x="399929" y="50711"/>
                </a:lnTo>
                <a:lnTo>
                  <a:pt x="450451" y="48453"/>
                </a:lnTo>
                <a:lnTo>
                  <a:pt x="498764" y="45342"/>
                </a:lnTo>
                <a:lnTo>
                  <a:pt x="544337" y="41407"/>
                </a:lnTo>
                <a:lnTo>
                  <a:pt x="586638" y="36677"/>
                </a:lnTo>
                <a:lnTo>
                  <a:pt x="584006" y="15836"/>
                </a:lnTo>
                <a:lnTo>
                  <a:pt x="294385" y="15836"/>
                </a:lnTo>
                <a:lnTo>
                  <a:pt x="241316" y="15372"/>
                </a:lnTo>
                <a:lnTo>
                  <a:pt x="189458" y="14000"/>
                </a:lnTo>
                <a:lnTo>
                  <a:pt x="139338" y="11747"/>
                </a:lnTo>
                <a:lnTo>
                  <a:pt x="91482" y="8643"/>
                </a:lnTo>
                <a:lnTo>
                  <a:pt x="46418" y="4718"/>
                </a:lnTo>
                <a:lnTo>
                  <a:pt x="4673" y="0"/>
                </a:lnTo>
                <a:close/>
              </a:path>
              <a:path w="586740" h="52705">
                <a:moveTo>
                  <a:pt x="582040" y="266"/>
                </a:moveTo>
                <a:lnTo>
                  <a:pt x="540489" y="4903"/>
                </a:lnTo>
                <a:lnTo>
                  <a:pt x="495683" y="8762"/>
                </a:lnTo>
                <a:lnTo>
                  <a:pt x="448148" y="11814"/>
                </a:lnTo>
                <a:lnTo>
                  <a:pt x="398404" y="14029"/>
                </a:lnTo>
                <a:lnTo>
                  <a:pt x="346976" y="15380"/>
                </a:lnTo>
                <a:lnTo>
                  <a:pt x="294385" y="15836"/>
                </a:lnTo>
                <a:lnTo>
                  <a:pt x="584006" y="15836"/>
                </a:lnTo>
                <a:lnTo>
                  <a:pt x="582040" y="2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474535" y="1950251"/>
            <a:ext cx="810260" cy="85725"/>
          </a:xfrm>
          <a:custGeom>
            <a:avLst/>
            <a:gdLst/>
            <a:ahLst/>
            <a:cxnLst/>
            <a:rect l="l" t="t" r="r" b="b"/>
            <a:pathLst>
              <a:path w="810259" h="85725">
                <a:moveTo>
                  <a:pt x="16370" y="711"/>
                </a:moveTo>
                <a:lnTo>
                  <a:pt x="29084" y="45697"/>
                </a:lnTo>
                <a:lnTo>
                  <a:pt x="106123" y="65133"/>
                </a:lnTo>
                <a:lnTo>
                  <a:pt x="153987" y="72440"/>
                </a:lnTo>
                <a:lnTo>
                  <a:pt x="208021" y="78133"/>
                </a:lnTo>
                <a:lnTo>
                  <a:pt x="268179" y="82206"/>
                </a:lnTo>
                <a:lnTo>
                  <a:pt x="334418" y="84653"/>
                </a:lnTo>
                <a:lnTo>
                  <a:pt x="406692" y="85471"/>
                </a:lnTo>
                <a:lnTo>
                  <a:pt x="478927" y="84636"/>
                </a:lnTo>
                <a:lnTo>
                  <a:pt x="545005" y="82135"/>
                </a:lnTo>
                <a:lnTo>
                  <a:pt x="604881" y="77974"/>
                </a:lnTo>
                <a:lnTo>
                  <a:pt x="658510" y="72159"/>
                </a:lnTo>
                <a:lnTo>
                  <a:pt x="705850" y="64696"/>
                </a:lnTo>
                <a:lnTo>
                  <a:pt x="746856" y="55590"/>
                </a:lnTo>
                <a:lnTo>
                  <a:pt x="768887" y="48755"/>
                </a:lnTo>
                <a:lnTo>
                  <a:pt x="406692" y="48755"/>
                </a:lnTo>
                <a:lnTo>
                  <a:pt x="337310" y="47980"/>
                </a:lnTo>
                <a:lnTo>
                  <a:pt x="273470" y="45668"/>
                </a:lnTo>
                <a:lnTo>
                  <a:pt x="215341" y="41841"/>
                </a:lnTo>
                <a:lnTo>
                  <a:pt x="163096" y="36520"/>
                </a:lnTo>
                <a:lnTo>
                  <a:pt x="116905" y="29725"/>
                </a:lnTo>
                <a:lnTo>
                  <a:pt x="76940" y="21478"/>
                </a:lnTo>
                <a:lnTo>
                  <a:pt x="43371" y="11800"/>
                </a:lnTo>
                <a:lnTo>
                  <a:pt x="16370" y="711"/>
                </a:lnTo>
                <a:close/>
              </a:path>
              <a:path w="810259" h="85725">
                <a:moveTo>
                  <a:pt x="792518" y="0"/>
                </a:moveTo>
                <a:lnTo>
                  <a:pt x="733765" y="21071"/>
                </a:lnTo>
                <a:lnTo>
                  <a:pt x="694539" y="29440"/>
                </a:lnTo>
                <a:lnTo>
                  <a:pt x="648973" y="36336"/>
                </a:lnTo>
                <a:lnTo>
                  <a:pt x="597236" y="41737"/>
                </a:lnTo>
                <a:lnTo>
                  <a:pt x="539497" y="45621"/>
                </a:lnTo>
                <a:lnTo>
                  <a:pt x="475926" y="47968"/>
                </a:lnTo>
                <a:lnTo>
                  <a:pt x="406692" y="48755"/>
                </a:lnTo>
                <a:lnTo>
                  <a:pt x="768887" y="48755"/>
                </a:lnTo>
                <a:lnTo>
                  <a:pt x="781483" y="44847"/>
                </a:lnTo>
                <a:lnTo>
                  <a:pt x="809688" y="32473"/>
                </a:lnTo>
                <a:lnTo>
                  <a:pt x="7925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472322" y="2282972"/>
            <a:ext cx="813435" cy="86360"/>
          </a:xfrm>
          <a:custGeom>
            <a:avLst/>
            <a:gdLst/>
            <a:ahLst/>
            <a:cxnLst/>
            <a:rect l="l" t="t" r="r" b="b"/>
            <a:pathLst>
              <a:path w="813434" h="86360">
                <a:moveTo>
                  <a:pt x="770953" y="36702"/>
                </a:moveTo>
                <a:lnTo>
                  <a:pt x="408914" y="36702"/>
                </a:lnTo>
                <a:lnTo>
                  <a:pt x="478500" y="37498"/>
                </a:lnTo>
                <a:lnTo>
                  <a:pt x="542357" y="39869"/>
                </a:lnTo>
                <a:lnTo>
                  <a:pt x="600313" y="43794"/>
                </a:lnTo>
                <a:lnTo>
                  <a:pt x="652198" y="49250"/>
                </a:lnTo>
                <a:lnTo>
                  <a:pt x="697844" y="56216"/>
                </a:lnTo>
                <a:lnTo>
                  <a:pt x="737080" y="64670"/>
                </a:lnTo>
                <a:lnTo>
                  <a:pt x="795642" y="85953"/>
                </a:lnTo>
                <a:lnTo>
                  <a:pt x="813028" y="53619"/>
                </a:lnTo>
                <a:lnTo>
                  <a:pt x="784939" y="41098"/>
                </a:lnTo>
                <a:lnTo>
                  <a:pt x="770953" y="36702"/>
                </a:lnTo>
                <a:close/>
              </a:path>
              <a:path w="813434" h="86360">
                <a:moveTo>
                  <a:pt x="408914" y="0"/>
                </a:moveTo>
                <a:lnTo>
                  <a:pt x="335893" y="834"/>
                </a:lnTo>
                <a:lnTo>
                  <a:pt x="269042" y="3333"/>
                </a:lnTo>
                <a:lnTo>
                  <a:pt x="208405" y="7492"/>
                </a:lnTo>
                <a:lnTo>
                  <a:pt x="154027" y="13306"/>
                </a:lnTo>
                <a:lnTo>
                  <a:pt x="105952" y="20768"/>
                </a:lnTo>
                <a:lnTo>
                  <a:pt x="64226" y="29875"/>
                </a:lnTo>
                <a:lnTo>
                  <a:pt x="0" y="52997"/>
                </a:lnTo>
                <a:lnTo>
                  <a:pt x="16802" y="85648"/>
                </a:lnTo>
                <a:lnTo>
                  <a:pt x="43565" y="74353"/>
                </a:lnTo>
                <a:lnTo>
                  <a:pt x="77030" y="64493"/>
                </a:lnTo>
                <a:lnTo>
                  <a:pt x="117024" y="56092"/>
                </a:lnTo>
                <a:lnTo>
                  <a:pt x="163375" y="49169"/>
                </a:lnTo>
                <a:lnTo>
                  <a:pt x="215912" y="43747"/>
                </a:lnTo>
                <a:lnTo>
                  <a:pt x="274462" y="39848"/>
                </a:lnTo>
                <a:lnTo>
                  <a:pt x="338854" y="37492"/>
                </a:lnTo>
                <a:lnTo>
                  <a:pt x="408914" y="36702"/>
                </a:lnTo>
                <a:lnTo>
                  <a:pt x="770953" y="36702"/>
                </a:lnTo>
                <a:lnTo>
                  <a:pt x="750353" y="30228"/>
                </a:lnTo>
                <a:lnTo>
                  <a:pt x="709316" y="21015"/>
                </a:lnTo>
                <a:lnTo>
                  <a:pt x="661873" y="13465"/>
                </a:lnTo>
                <a:lnTo>
                  <a:pt x="608066" y="7582"/>
                </a:lnTo>
                <a:lnTo>
                  <a:pt x="547941" y="3373"/>
                </a:lnTo>
                <a:lnTo>
                  <a:pt x="481543" y="844"/>
                </a:lnTo>
                <a:lnTo>
                  <a:pt x="4089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697270" y="1700353"/>
            <a:ext cx="360680" cy="918210"/>
          </a:xfrm>
          <a:custGeom>
            <a:avLst/>
            <a:gdLst/>
            <a:ahLst/>
            <a:cxnLst/>
            <a:rect l="l" t="t" r="r" b="b"/>
            <a:pathLst>
              <a:path w="360679" h="918210">
                <a:moveTo>
                  <a:pt x="180289" y="0"/>
                </a:moveTo>
                <a:lnTo>
                  <a:pt x="123369" y="21695"/>
                </a:lnTo>
                <a:lnTo>
                  <a:pt x="76252" y="80983"/>
                </a:lnTo>
                <a:lnTo>
                  <a:pt x="56617" y="122008"/>
                </a:lnTo>
                <a:lnTo>
                  <a:pt x="39731" y="169169"/>
                </a:lnTo>
                <a:lnTo>
                  <a:pt x="25692" y="221381"/>
                </a:lnTo>
                <a:lnTo>
                  <a:pt x="14601" y="277556"/>
                </a:lnTo>
                <a:lnTo>
                  <a:pt x="6555" y="336607"/>
                </a:lnTo>
                <a:lnTo>
                  <a:pt x="1655" y="397447"/>
                </a:lnTo>
                <a:lnTo>
                  <a:pt x="0" y="458990"/>
                </a:lnTo>
                <a:lnTo>
                  <a:pt x="1655" y="520536"/>
                </a:lnTo>
                <a:lnTo>
                  <a:pt x="6555" y="581378"/>
                </a:lnTo>
                <a:lnTo>
                  <a:pt x="14601" y="640430"/>
                </a:lnTo>
                <a:lnTo>
                  <a:pt x="25692" y="696605"/>
                </a:lnTo>
                <a:lnTo>
                  <a:pt x="39731" y="748817"/>
                </a:lnTo>
                <a:lnTo>
                  <a:pt x="56617" y="795977"/>
                </a:lnTo>
                <a:lnTo>
                  <a:pt x="76252" y="837000"/>
                </a:lnTo>
                <a:lnTo>
                  <a:pt x="98536" y="870799"/>
                </a:lnTo>
                <a:lnTo>
                  <a:pt x="150653" y="912376"/>
                </a:lnTo>
                <a:lnTo>
                  <a:pt x="180289" y="917981"/>
                </a:lnTo>
                <a:lnTo>
                  <a:pt x="209924" y="912376"/>
                </a:lnTo>
                <a:lnTo>
                  <a:pt x="237209" y="896287"/>
                </a:lnTo>
                <a:lnTo>
                  <a:pt x="251846" y="881265"/>
                </a:lnTo>
                <a:lnTo>
                  <a:pt x="180289" y="881265"/>
                </a:lnTo>
                <a:lnTo>
                  <a:pt x="159767" y="876161"/>
                </a:lnTo>
                <a:lnTo>
                  <a:pt x="119330" y="837088"/>
                </a:lnTo>
                <a:lnTo>
                  <a:pt x="83037" y="763449"/>
                </a:lnTo>
                <a:lnTo>
                  <a:pt x="67696" y="715137"/>
                </a:lnTo>
                <a:lnTo>
                  <a:pt x="54893" y="659947"/>
                </a:lnTo>
                <a:lnTo>
                  <a:pt x="45128" y="598468"/>
                </a:lnTo>
                <a:lnTo>
                  <a:pt x="38902" y="531286"/>
                </a:lnTo>
                <a:lnTo>
                  <a:pt x="36715" y="458990"/>
                </a:lnTo>
                <a:lnTo>
                  <a:pt x="38902" y="386697"/>
                </a:lnTo>
                <a:lnTo>
                  <a:pt x="45128" y="319518"/>
                </a:lnTo>
                <a:lnTo>
                  <a:pt x="54893" y="258039"/>
                </a:lnTo>
                <a:lnTo>
                  <a:pt x="67696" y="202849"/>
                </a:lnTo>
                <a:lnTo>
                  <a:pt x="83037" y="154536"/>
                </a:lnTo>
                <a:lnTo>
                  <a:pt x="100415" y="113689"/>
                </a:lnTo>
                <a:lnTo>
                  <a:pt x="139281" y="56743"/>
                </a:lnTo>
                <a:lnTo>
                  <a:pt x="180289" y="36715"/>
                </a:lnTo>
                <a:lnTo>
                  <a:pt x="251844" y="36715"/>
                </a:lnTo>
                <a:lnTo>
                  <a:pt x="237209" y="21695"/>
                </a:lnTo>
                <a:lnTo>
                  <a:pt x="209924" y="5604"/>
                </a:lnTo>
                <a:lnTo>
                  <a:pt x="180289" y="0"/>
                </a:lnTo>
                <a:close/>
              </a:path>
              <a:path w="360679" h="918210">
                <a:moveTo>
                  <a:pt x="251844" y="36715"/>
                </a:moveTo>
                <a:lnTo>
                  <a:pt x="180289" y="36715"/>
                </a:lnTo>
                <a:lnTo>
                  <a:pt x="200810" y="41820"/>
                </a:lnTo>
                <a:lnTo>
                  <a:pt x="221297" y="56743"/>
                </a:lnTo>
                <a:lnTo>
                  <a:pt x="260162" y="113689"/>
                </a:lnTo>
                <a:lnTo>
                  <a:pt x="277541" y="154536"/>
                </a:lnTo>
                <a:lnTo>
                  <a:pt x="292882" y="202849"/>
                </a:lnTo>
                <a:lnTo>
                  <a:pt x="305685" y="258039"/>
                </a:lnTo>
                <a:lnTo>
                  <a:pt x="315450" y="319518"/>
                </a:lnTo>
                <a:lnTo>
                  <a:pt x="321676" y="386697"/>
                </a:lnTo>
                <a:lnTo>
                  <a:pt x="323862" y="458990"/>
                </a:lnTo>
                <a:lnTo>
                  <a:pt x="321676" y="531286"/>
                </a:lnTo>
                <a:lnTo>
                  <a:pt x="315450" y="598468"/>
                </a:lnTo>
                <a:lnTo>
                  <a:pt x="305685" y="659947"/>
                </a:lnTo>
                <a:lnTo>
                  <a:pt x="292882" y="715137"/>
                </a:lnTo>
                <a:lnTo>
                  <a:pt x="277541" y="763449"/>
                </a:lnTo>
                <a:lnTo>
                  <a:pt x="260162" y="804295"/>
                </a:lnTo>
                <a:lnTo>
                  <a:pt x="221297" y="861239"/>
                </a:lnTo>
                <a:lnTo>
                  <a:pt x="180289" y="881265"/>
                </a:lnTo>
                <a:lnTo>
                  <a:pt x="251846" y="881265"/>
                </a:lnTo>
                <a:lnTo>
                  <a:pt x="284329" y="837000"/>
                </a:lnTo>
                <a:lnTo>
                  <a:pt x="303965" y="795977"/>
                </a:lnTo>
                <a:lnTo>
                  <a:pt x="320853" y="748817"/>
                </a:lnTo>
                <a:lnTo>
                  <a:pt x="334894" y="696605"/>
                </a:lnTo>
                <a:lnTo>
                  <a:pt x="345987" y="640430"/>
                </a:lnTo>
                <a:lnTo>
                  <a:pt x="354034" y="581378"/>
                </a:lnTo>
                <a:lnTo>
                  <a:pt x="358935" y="520536"/>
                </a:lnTo>
                <a:lnTo>
                  <a:pt x="360591" y="458990"/>
                </a:lnTo>
                <a:lnTo>
                  <a:pt x="358935" y="397447"/>
                </a:lnTo>
                <a:lnTo>
                  <a:pt x="354034" y="336607"/>
                </a:lnTo>
                <a:lnTo>
                  <a:pt x="345987" y="277556"/>
                </a:lnTo>
                <a:lnTo>
                  <a:pt x="334894" y="221381"/>
                </a:lnTo>
                <a:lnTo>
                  <a:pt x="320853" y="169169"/>
                </a:lnTo>
                <a:lnTo>
                  <a:pt x="303965" y="122008"/>
                </a:lnTo>
                <a:lnTo>
                  <a:pt x="284329" y="80983"/>
                </a:lnTo>
                <a:lnTo>
                  <a:pt x="262044" y="47183"/>
                </a:lnTo>
                <a:lnTo>
                  <a:pt x="251844" y="367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506694" y="1700353"/>
            <a:ext cx="742315" cy="918210"/>
          </a:xfrm>
          <a:custGeom>
            <a:avLst/>
            <a:gdLst/>
            <a:ahLst/>
            <a:cxnLst/>
            <a:rect l="l" t="t" r="r" b="b"/>
            <a:pathLst>
              <a:path w="742315" h="918210">
                <a:moveTo>
                  <a:pt x="370865" y="0"/>
                </a:moveTo>
                <a:lnTo>
                  <a:pt x="327675" y="3093"/>
                </a:lnTo>
                <a:lnTo>
                  <a:pt x="285932" y="12143"/>
                </a:lnTo>
                <a:lnTo>
                  <a:pt x="245917" y="26801"/>
                </a:lnTo>
                <a:lnTo>
                  <a:pt x="207911" y="46721"/>
                </a:lnTo>
                <a:lnTo>
                  <a:pt x="172194" y="71556"/>
                </a:lnTo>
                <a:lnTo>
                  <a:pt x="139045" y="100959"/>
                </a:lnTo>
                <a:lnTo>
                  <a:pt x="108746" y="134583"/>
                </a:lnTo>
                <a:lnTo>
                  <a:pt x="81578" y="172081"/>
                </a:lnTo>
                <a:lnTo>
                  <a:pt x="57819" y="213106"/>
                </a:lnTo>
                <a:lnTo>
                  <a:pt x="37752" y="257311"/>
                </a:lnTo>
                <a:lnTo>
                  <a:pt x="21656" y="304348"/>
                </a:lnTo>
                <a:lnTo>
                  <a:pt x="9812" y="353872"/>
                </a:lnTo>
                <a:lnTo>
                  <a:pt x="2499" y="405535"/>
                </a:lnTo>
                <a:lnTo>
                  <a:pt x="0" y="458990"/>
                </a:lnTo>
                <a:lnTo>
                  <a:pt x="2499" y="512445"/>
                </a:lnTo>
                <a:lnTo>
                  <a:pt x="9812" y="564108"/>
                </a:lnTo>
                <a:lnTo>
                  <a:pt x="21656" y="613632"/>
                </a:lnTo>
                <a:lnTo>
                  <a:pt x="37752" y="660670"/>
                </a:lnTo>
                <a:lnTo>
                  <a:pt x="57819" y="704875"/>
                </a:lnTo>
                <a:lnTo>
                  <a:pt x="81578" y="745900"/>
                </a:lnTo>
                <a:lnTo>
                  <a:pt x="108746" y="783397"/>
                </a:lnTo>
                <a:lnTo>
                  <a:pt x="139045" y="817021"/>
                </a:lnTo>
                <a:lnTo>
                  <a:pt x="172194" y="846424"/>
                </a:lnTo>
                <a:lnTo>
                  <a:pt x="207911" y="871259"/>
                </a:lnTo>
                <a:lnTo>
                  <a:pt x="245917" y="891180"/>
                </a:lnTo>
                <a:lnTo>
                  <a:pt x="285932" y="905838"/>
                </a:lnTo>
                <a:lnTo>
                  <a:pt x="327675" y="914887"/>
                </a:lnTo>
                <a:lnTo>
                  <a:pt x="370865" y="917981"/>
                </a:lnTo>
                <a:lnTo>
                  <a:pt x="414055" y="914887"/>
                </a:lnTo>
                <a:lnTo>
                  <a:pt x="455798" y="905838"/>
                </a:lnTo>
                <a:lnTo>
                  <a:pt x="495812" y="891180"/>
                </a:lnTo>
                <a:lnTo>
                  <a:pt x="514728" y="881265"/>
                </a:lnTo>
                <a:lnTo>
                  <a:pt x="370865" y="881265"/>
                </a:lnTo>
                <a:lnTo>
                  <a:pt x="329010" y="877969"/>
                </a:lnTo>
                <a:lnTo>
                  <a:pt x="288690" y="868346"/>
                </a:lnTo>
                <a:lnTo>
                  <a:pt x="250220" y="852795"/>
                </a:lnTo>
                <a:lnTo>
                  <a:pt x="213915" y="831715"/>
                </a:lnTo>
                <a:lnTo>
                  <a:pt x="180092" y="805505"/>
                </a:lnTo>
                <a:lnTo>
                  <a:pt x="149066" y="774564"/>
                </a:lnTo>
                <a:lnTo>
                  <a:pt x="121153" y="739290"/>
                </a:lnTo>
                <a:lnTo>
                  <a:pt x="96667" y="700081"/>
                </a:lnTo>
                <a:lnTo>
                  <a:pt x="75926" y="657338"/>
                </a:lnTo>
                <a:lnTo>
                  <a:pt x="59245" y="611459"/>
                </a:lnTo>
                <a:lnTo>
                  <a:pt x="46939" y="562842"/>
                </a:lnTo>
                <a:lnTo>
                  <a:pt x="39324" y="511886"/>
                </a:lnTo>
                <a:lnTo>
                  <a:pt x="36715" y="458990"/>
                </a:lnTo>
                <a:lnTo>
                  <a:pt x="39324" y="406092"/>
                </a:lnTo>
                <a:lnTo>
                  <a:pt x="46939" y="355135"/>
                </a:lnTo>
                <a:lnTo>
                  <a:pt x="59245" y="306516"/>
                </a:lnTo>
                <a:lnTo>
                  <a:pt x="75926" y="260637"/>
                </a:lnTo>
                <a:lnTo>
                  <a:pt x="96667" y="217893"/>
                </a:lnTo>
                <a:lnTo>
                  <a:pt x="121153" y="178686"/>
                </a:lnTo>
                <a:lnTo>
                  <a:pt x="149066" y="143412"/>
                </a:lnTo>
                <a:lnTo>
                  <a:pt x="180092" y="112472"/>
                </a:lnTo>
                <a:lnTo>
                  <a:pt x="213915" y="86262"/>
                </a:lnTo>
                <a:lnTo>
                  <a:pt x="250220" y="65184"/>
                </a:lnTo>
                <a:lnTo>
                  <a:pt x="288690" y="49634"/>
                </a:lnTo>
                <a:lnTo>
                  <a:pt x="329010" y="40011"/>
                </a:lnTo>
                <a:lnTo>
                  <a:pt x="370865" y="36715"/>
                </a:lnTo>
                <a:lnTo>
                  <a:pt x="514728" y="36715"/>
                </a:lnTo>
                <a:lnTo>
                  <a:pt x="495812" y="26801"/>
                </a:lnTo>
                <a:lnTo>
                  <a:pt x="455798" y="12143"/>
                </a:lnTo>
                <a:lnTo>
                  <a:pt x="414055" y="3093"/>
                </a:lnTo>
                <a:lnTo>
                  <a:pt x="370865" y="0"/>
                </a:lnTo>
                <a:close/>
              </a:path>
              <a:path w="742315" h="918210">
                <a:moveTo>
                  <a:pt x="514728" y="36715"/>
                </a:moveTo>
                <a:lnTo>
                  <a:pt x="370865" y="36715"/>
                </a:lnTo>
                <a:lnTo>
                  <a:pt x="412722" y="40011"/>
                </a:lnTo>
                <a:lnTo>
                  <a:pt x="453044" y="49634"/>
                </a:lnTo>
                <a:lnTo>
                  <a:pt x="491515" y="65184"/>
                </a:lnTo>
                <a:lnTo>
                  <a:pt x="527820" y="86262"/>
                </a:lnTo>
                <a:lnTo>
                  <a:pt x="561643" y="112472"/>
                </a:lnTo>
                <a:lnTo>
                  <a:pt x="592669" y="143412"/>
                </a:lnTo>
                <a:lnTo>
                  <a:pt x="620582" y="178686"/>
                </a:lnTo>
                <a:lnTo>
                  <a:pt x="645066" y="217893"/>
                </a:lnTo>
                <a:lnTo>
                  <a:pt x="665806" y="260637"/>
                </a:lnTo>
                <a:lnTo>
                  <a:pt x="682486" y="306516"/>
                </a:lnTo>
                <a:lnTo>
                  <a:pt x="694792" y="355135"/>
                </a:lnTo>
                <a:lnTo>
                  <a:pt x="702406" y="406092"/>
                </a:lnTo>
                <a:lnTo>
                  <a:pt x="705015" y="458990"/>
                </a:lnTo>
                <a:lnTo>
                  <a:pt x="702406" y="511886"/>
                </a:lnTo>
                <a:lnTo>
                  <a:pt x="694792" y="562842"/>
                </a:lnTo>
                <a:lnTo>
                  <a:pt x="682486" y="611459"/>
                </a:lnTo>
                <a:lnTo>
                  <a:pt x="665806" y="657338"/>
                </a:lnTo>
                <a:lnTo>
                  <a:pt x="645066" y="700081"/>
                </a:lnTo>
                <a:lnTo>
                  <a:pt x="620582" y="739290"/>
                </a:lnTo>
                <a:lnTo>
                  <a:pt x="592669" y="774564"/>
                </a:lnTo>
                <a:lnTo>
                  <a:pt x="561643" y="805505"/>
                </a:lnTo>
                <a:lnTo>
                  <a:pt x="527820" y="831715"/>
                </a:lnTo>
                <a:lnTo>
                  <a:pt x="491515" y="852795"/>
                </a:lnTo>
                <a:lnTo>
                  <a:pt x="453044" y="868346"/>
                </a:lnTo>
                <a:lnTo>
                  <a:pt x="412722" y="877969"/>
                </a:lnTo>
                <a:lnTo>
                  <a:pt x="370865" y="881265"/>
                </a:lnTo>
                <a:lnTo>
                  <a:pt x="514728" y="881265"/>
                </a:lnTo>
                <a:lnTo>
                  <a:pt x="569536" y="846424"/>
                </a:lnTo>
                <a:lnTo>
                  <a:pt x="602685" y="817021"/>
                </a:lnTo>
                <a:lnTo>
                  <a:pt x="632983" y="783397"/>
                </a:lnTo>
                <a:lnTo>
                  <a:pt x="660152" y="745900"/>
                </a:lnTo>
                <a:lnTo>
                  <a:pt x="683910" y="704875"/>
                </a:lnTo>
                <a:lnTo>
                  <a:pt x="703978" y="660670"/>
                </a:lnTo>
                <a:lnTo>
                  <a:pt x="720074" y="613632"/>
                </a:lnTo>
                <a:lnTo>
                  <a:pt x="731918" y="564108"/>
                </a:lnTo>
                <a:lnTo>
                  <a:pt x="739231" y="512445"/>
                </a:lnTo>
                <a:lnTo>
                  <a:pt x="741730" y="458990"/>
                </a:lnTo>
                <a:lnTo>
                  <a:pt x="739231" y="405535"/>
                </a:lnTo>
                <a:lnTo>
                  <a:pt x="731918" y="353872"/>
                </a:lnTo>
                <a:lnTo>
                  <a:pt x="720074" y="304348"/>
                </a:lnTo>
                <a:lnTo>
                  <a:pt x="703978" y="257311"/>
                </a:lnTo>
                <a:lnTo>
                  <a:pt x="683910" y="213106"/>
                </a:lnTo>
                <a:lnTo>
                  <a:pt x="660152" y="172081"/>
                </a:lnTo>
                <a:lnTo>
                  <a:pt x="632983" y="134583"/>
                </a:lnTo>
                <a:lnTo>
                  <a:pt x="602685" y="100959"/>
                </a:lnTo>
                <a:lnTo>
                  <a:pt x="569536" y="71556"/>
                </a:lnTo>
                <a:lnTo>
                  <a:pt x="533819" y="46721"/>
                </a:lnTo>
                <a:lnTo>
                  <a:pt x="514728" y="367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436925" y="2159342"/>
            <a:ext cx="882650" cy="0"/>
          </a:xfrm>
          <a:custGeom>
            <a:avLst/>
            <a:gdLst/>
            <a:ahLst/>
            <a:cxnLst/>
            <a:rect l="l" t="t" r="r" b="b"/>
            <a:pathLst>
              <a:path w="882650">
                <a:moveTo>
                  <a:pt x="0" y="0"/>
                </a:moveTo>
                <a:lnTo>
                  <a:pt x="882497" y="0"/>
                </a:lnTo>
              </a:path>
            </a:pathLst>
          </a:custGeom>
          <a:ln w="3672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0151795" y="1811718"/>
            <a:ext cx="294919" cy="4593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0163882" y="1814581"/>
            <a:ext cx="172720" cy="446405"/>
          </a:xfrm>
          <a:custGeom>
            <a:avLst/>
            <a:gdLst/>
            <a:ahLst/>
            <a:cxnLst/>
            <a:rect l="l" t="t" r="r" b="b"/>
            <a:pathLst>
              <a:path w="172720" h="446405">
                <a:moveTo>
                  <a:pt x="121535" y="135661"/>
                </a:moveTo>
                <a:lnTo>
                  <a:pt x="103174" y="135661"/>
                </a:lnTo>
                <a:lnTo>
                  <a:pt x="120332" y="168148"/>
                </a:lnTo>
                <a:lnTo>
                  <a:pt x="114477" y="171234"/>
                </a:lnTo>
                <a:lnTo>
                  <a:pt x="108102" y="174180"/>
                </a:lnTo>
                <a:lnTo>
                  <a:pt x="101206" y="176999"/>
                </a:lnTo>
                <a:lnTo>
                  <a:pt x="114709" y="212367"/>
                </a:lnTo>
                <a:lnTo>
                  <a:pt x="125047" y="249167"/>
                </a:lnTo>
                <a:lnTo>
                  <a:pt x="132056" y="287235"/>
                </a:lnTo>
                <a:lnTo>
                  <a:pt x="135572" y="326402"/>
                </a:lnTo>
                <a:lnTo>
                  <a:pt x="155536" y="326402"/>
                </a:lnTo>
                <a:lnTo>
                  <a:pt x="155536" y="363131"/>
                </a:lnTo>
                <a:lnTo>
                  <a:pt x="135572" y="363131"/>
                </a:lnTo>
                <a:lnTo>
                  <a:pt x="134121" y="384376"/>
                </a:lnTo>
                <a:lnTo>
                  <a:pt x="131632" y="405326"/>
                </a:lnTo>
                <a:lnTo>
                  <a:pt x="128128" y="425953"/>
                </a:lnTo>
                <a:lnTo>
                  <a:pt x="123634" y="446227"/>
                </a:lnTo>
                <a:lnTo>
                  <a:pt x="134395" y="442450"/>
                </a:lnTo>
                <a:lnTo>
                  <a:pt x="168372" y="407687"/>
                </a:lnTo>
                <a:lnTo>
                  <a:pt x="172184" y="365984"/>
                </a:lnTo>
                <a:lnTo>
                  <a:pt x="172669" y="344754"/>
                </a:lnTo>
                <a:lnTo>
                  <a:pt x="169881" y="293999"/>
                </a:lnTo>
                <a:lnTo>
                  <a:pt x="161715" y="244839"/>
                </a:lnTo>
                <a:lnTo>
                  <a:pt x="148467" y="197572"/>
                </a:lnTo>
                <a:lnTo>
                  <a:pt x="130435" y="152493"/>
                </a:lnTo>
                <a:lnTo>
                  <a:pt x="121535" y="135661"/>
                </a:lnTo>
                <a:close/>
              </a:path>
              <a:path w="172720" h="446405">
                <a:moveTo>
                  <a:pt x="16382" y="0"/>
                </a:moveTo>
                <a:lnTo>
                  <a:pt x="11518" y="774"/>
                </a:lnTo>
                <a:lnTo>
                  <a:pt x="6730" y="1689"/>
                </a:lnTo>
                <a:lnTo>
                  <a:pt x="1981" y="2755"/>
                </a:lnTo>
                <a:lnTo>
                  <a:pt x="5930" y="33909"/>
                </a:lnTo>
                <a:lnTo>
                  <a:pt x="0" y="34645"/>
                </a:lnTo>
                <a:lnTo>
                  <a:pt x="24499" y="59207"/>
                </a:lnTo>
                <a:lnTo>
                  <a:pt x="46932" y="85694"/>
                </a:lnTo>
                <a:lnTo>
                  <a:pt x="67165" y="113975"/>
                </a:lnTo>
                <a:lnTo>
                  <a:pt x="85064" y="143916"/>
                </a:lnTo>
                <a:lnTo>
                  <a:pt x="91681" y="141287"/>
                </a:lnTo>
                <a:lnTo>
                  <a:pt x="97726" y="138531"/>
                </a:lnTo>
                <a:lnTo>
                  <a:pt x="103174" y="135661"/>
                </a:lnTo>
                <a:lnTo>
                  <a:pt x="121535" y="135661"/>
                </a:lnTo>
                <a:lnTo>
                  <a:pt x="107914" y="109900"/>
                </a:lnTo>
                <a:lnTo>
                  <a:pt x="81200" y="70089"/>
                </a:lnTo>
                <a:lnTo>
                  <a:pt x="50591" y="33357"/>
                </a:lnTo>
                <a:lnTo>
                  <a:pt x="163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0133332" y="1817340"/>
            <a:ext cx="36830" cy="33655"/>
          </a:xfrm>
          <a:custGeom>
            <a:avLst/>
            <a:gdLst/>
            <a:ahLst/>
            <a:cxnLst/>
            <a:rect l="l" t="t" r="r" b="b"/>
            <a:pathLst>
              <a:path w="36829" h="33655">
                <a:moveTo>
                  <a:pt x="32537" y="0"/>
                </a:moveTo>
                <a:lnTo>
                  <a:pt x="24215" y="2037"/>
                </a:lnTo>
                <a:lnTo>
                  <a:pt x="16016" y="4373"/>
                </a:lnTo>
                <a:lnTo>
                  <a:pt x="7943" y="7002"/>
                </a:lnTo>
                <a:lnTo>
                  <a:pt x="0" y="9918"/>
                </a:lnTo>
                <a:lnTo>
                  <a:pt x="4740" y="15615"/>
                </a:lnTo>
                <a:lnTo>
                  <a:pt x="9399" y="21410"/>
                </a:lnTo>
                <a:lnTo>
                  <a:pt x="13974" y="27308"/>
                </a:lnTo>
                <a:lnTo>
                  <a:pt x="18465" y="33312"/>
                </a:lnTo>
                <a:lnTo>
                  <a:pt x="36487" y="31153"/>
                </a:lnTo>
                <a:lnTo>
                  <a:pt x="325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0215212" y="1950242"/>
            <a:ext cx="69215" cy="54610"/>
          </a:xfrm>
          <a:custGeom>
            <a:avLst/>
            <a:gdLst/>
            <a:ahLst/>
            <a:cxnLst/>
            <a:rect l="l" t="t" r="r" b="b"/>
            <a:pathLst>
              <a:path w="69215" h="54610">
                <a:moveTo>
                  <a:pt x="51841" y="0"/>
                </a:moveTo>
                <a:lnTo>
                  <a:pt x="9162" y="16675"/>
                </a:lnTo>
                <a:lnTo>
                  <a:pt x="0" y="19265"/>
                </a:lnTo>
                <a:lnTo>
                  <a:pt x="3076" y="27857"/>
                </a:lnTo>
                <a:lnTo>
                  <a:pt x="6016" y="36541"/>
                </a:lnTo>
                <a:lnTo>
                  <a:pt x="8818" y="45315"/>
                </a:lnTo>
                <a:lnTo>
                  <a:pt x="11480" y="54178"/>
                </a:lnTo>
                <a:lnTo>
                  <a:pt x="21881" y="51168"/>
                </a:lnTo>
                <a:lnTo>
                  <a:pt x="63157" y="35560"/>
                </a:lnTo>
                <a:lnTo>
                  <a:pt x="68999" y="32473"/>
                </a:lnTo>
                <a:lnTo>
                  <a:pt x="518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0028999" y="1854949"/>
            <a:ext cx="150228" cy="139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0050576" y="2012886"/>
            <a:ext cx="160820" cy="12809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0079032" y="1843785"/>
            <a:ext cx="30480" cy="13970"/>
          </a:xfrm>
          <a:custGeom>
            <a:avLst/>
            <a:gdLst/>
            <a:ahLst/>
            <a:cxnLst/>
            <a:rect l="l" t="t" r="r" b="b"/>
            <a:pathLst>
              <a:path w="30479" h="13969">
                <a:moveTo>
                  <a:pt x="20345" y="0"/>
                </a:moveTo>
                <a:lnTo>
                  <a:pt x="13309" y="4178"/>
                </a:lnTo>
                <a:lnTo>
                  <a:pt x="6527" y="8699"/>
                </a:lnTo>
                <a:lnTo>
                  <a:pt x="0" y="13576"/>
                </a:lnTo>
                <a:lnTo>
                  <a:pt x="29908" y="11163"/>
                </a:lnTo>
                <a:lnTo>
                  <a:pt x="26784" y="7365"/>
                </a:lnTo>
                <a:lnTo>
                  <a:pt x="23596" y="3632"/>
                </a:lnTo>
                <a:lnTo>
                  <a:pt x="203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0045781" y="1977783"/>
            <a:ext cx="145415" cy="52705"/>
          </a:xfrm>
          <a:custGeom>
            <a:avLst/>
            <a:gdLst/>
            <a:ahLst/>
            <a:cxnLst/>
            <a:rect l="l" t="t" r="r" b="b"/>
            <a:pathLst>
              <a:path w="145415" h="52705">
                <a:moveTo>
                  <a:pt x="133438" y="0"/>
                </a:moveTo>
                <a:lnTo>
                  <a:pt x="104329" y="5073"/>
                </a:lnTo>
                <a:lnTo>
                  <a:pt x="72353" y="9467"/>
                </a:lnTo>
                <a:lnTo>
                  <a:pt x="37560" y="13176"/>
                </a:lnTo>
                <a:lnTo>
                  <a:pt x="0" y="16192"/>
                </a:lnTo>
                <a:lnTo>
                  <a:pt x="1440" y="26171"/>
                </a:lnTo>
                <a:lnTo>
                  <a:pt x="2647" y="35090"/>
                </a:lnTo>
                <a:lnTo>
                  <a:pt x="3714" y="43499"/>
                </a:lnTo>
                <a:lnTo>
                  <a:pt x="4800" y="52705"/>
                </a:lnTo>
                <a:lnTo>
                  <a:pt x="44315" y="49459"/>
                </a:lnTo>
                <a:lnTo>
                  <a:pt x="80895" y="45440"/>
                </a:lnTo>
                <a:lnTo>
                  <a:pt x="114528" y="40649"/>
                </a:lnTo>
                <a:lnTo>
                  <a:pt x="145199" y="35090"/>
                </a:lnTo>
                <a:lnTo>
                  <a:pt x="142490" y="26171"/>
                </a:lnTo>
                <a:lnTo>
                  <a:pt x="139623" y="17345"/>
                </a:lnTo>
                <a:lnTo>
                  <a:pt x="136605" y="8618"/>
                </a:lnTo>
                <a:lnTo>
                  <a:pt x="1334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986492" y="1956930"/>
            <a:ext cx="34505" cy="18404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9986640" y="1996106"/>
            <a:ext cx="27940" cy="38100"/>
          </a:xfrm>
          <a:custGeom>
            <a:avLst/>
            <a:gdLst/>
            <a:ahLst/>
            <a:cxnLst/>
            <a:rect l="l" t="t" r="r" b="b"/>
            <a:pathLst>
              <a:path w="27940" h="38100">
                <a:moveTo>
                  <a:pt x="22809" y="0"/>
                </a:moveTo>
                <a:lnTo>
                  <a:pt x="0" y="37757"/>
                </a:lnTo>
                <a:lnTo>
                  <a:pt x="27609" y="36550"/>
                </a:lnTo>
                <a:lnTo>
                  <a:pt x="26509" y="27235"/>
                </a:lnTo>
                <a:lnTo>
                  <a:pt x="25342" y="18037"/>
                </a:lnTo>
                <a:lnTo>
                  <a:pt x="24109" y="8957"/>
                </a:lnTo>
                <a:lnTo>
                  <a:pt x="228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0056850" y="2177707"/>
            <a:ext cx="154546" cy="9363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0002680" y="1908562"/>
            <a:ext cx="55244" cy="299085"/>
          </a:xfrm>
          <a:custGeom>
            <a:avLst/>
            <a:gdLst/>
            <a:ahLst/>
            <a:cxnLst/>
            <a:rect l="l" t="t" r="r" b="b"/>
            <a:pathLst>
              <a:path w="55245" h="299085">
                <a:moveTo>
                  <a:pt x="55029" y="269138"/>
                </a:moveTo>
                <a:lnTo>
                  <a:pt x="28181" y="269138"/>
                </a:lnTo>
                <a:lnTo>
                  <a:pt x="34202" y="276995"/>
                </a:lnTo>
                <a:lnTo>
                  <a:pt x="40544" y="284578"/>
                </a:lnTo>
                <a:lnTo>
                  <a:pt x="47201" y="291880"/>
                </a:lnTo>
                <a:lnTo>
                  <a:pt x="54165" y="298894"/>
                </a:lnTo>
                <a:lnTo>
                  <a:pt x="54454" y="291455"/>
                </a:lnTo>
                <a:lnTo>
                  <a:pt x="54692" y="284016"/>
                </a:lnTo>
                <a:lnTo>
                  <a:pt x="54883" y="276577"/>
                </a:lnTo>
                <a:lnTo>
                  <a:pt x="55029" y="269138"/>
                </a:lnTo>
                <a:close/>
              </a:path>
              <a:path w="55245" h="299085">
                <a:moveTo>
                  <a:pt x="26314" y="0"/>
                </a:moveTo>
                <a:lnTo>
                  <a:pt x="18691" y="11423"/>
                </a:lnTo>
                <a:lnTo>
                  <a:pt x="11747" y="23310"/>
                </a:lnTo>
                <a:lnTo>
                  <a:pt x="5508" y="35636"/>
                </a:lnTo>
                <a:lnTo>
                  <a:pt x="0" y="48374"/>
                </a:lnTo>
                <a:lnTo>
                  <a:pt x="1811" y="57923"/>
                </a:lnTo>
                <a:lnTo>
                  <a:pt x="3546" y="67633"/>
                </a:lnTo>
                <a:lnTo>
                  <a:pt x="9305" y="105583"/>
                </a:lnTo>
                <a:lnTo>
                  <a:pt x="14145" y="149990"/>
                </a:lnTo>
                <a:lnTo>
                  <a:pt x="17564" y="204557"/>
                </a:lnTo>
                <a:lnTo>
                  <a:pt x="18313" y="232410"/>
                </a:lnTo>
                <a:lnTo>
                  <a:pt x="55029" y="232410"/>
                </a:lnTo>
                <a:lnTo>
                  <a:pt x="52779" y="176703"/>
                </a:lnTo>
                <a:lnTo>
                  <a:pt x="47904" y="121932"/>
                </a:lnTo>
                <a:lnTo>
                  <a:pt x="39558" y="63352"/>
                </a:lnTo>
                <a:lnTo>
                  <a:pt x="31159" y="20590"/>
                </a:lnTo>
                <a:lnTo>
                  <a:pt x="263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0099370" y="1827256"/>
            <a:ext cx="149225" cy="445134"/>
          </a:xfrm>
          <a:custGeom>
            <a:avLst/>
            <a:gdLst/>
            <a:ahLst/>
            <a:cxnLst/>
            <a:rect l="l" t="t" r="r" b="b"/>
            <a:pathLst>
              <a:path w="149225" h="445135">
                <a:moveTo>
                  <a:pt x="148767" y="350443"/>
                </a:moveTo>
                <a:lnTo>
                  <a:pt x="112026" y="350443"/>
                </a:lnTo>
                <a:lnTo>
                  <a:pt x="110664" y="374463"/>
                </a:lnTo>
                <a:lnTo>
                  <a:pt x="108254" y="398105"/>
                </a:lnTo>
                <a:lnTo>
                  <a:pt x="104825" y="421325"/>
                </a:lnTo>
                <a:lnTo>
                  <a:pt x="100406" y="444080"/>
                </a:lnTo>
                <a:lnTo>
                  <a:pt x="105968" y="444487"/>
                </a:lnTo>
                <a:lnTo>
                  <a:pt x="111569" y="444690"/>
                </a:lnTo>
                <a:lnTo>
                  <a:pt x="124218" y="444690"/>
                </a:lnTo>
                <a:lnTo>
                  <a:pt x="145259" y="397860"/>
                </a:lnTo>
                <a:lnTo>
                  <a:pt x="147500" y="374327"/>
                </a:lnTo>
                <a:lnTo>
                  <a:pt x="148767" y="350443"/>
                </a:lnTo>
                <a:close/>
              </a:path>
              <a:path w="149225" h="445135">
                <a:moveTo>
                  <a:pt x="33959" y="0"/>
                </a:moveTo>
                <a:lnTo>
                  <a:pt x="25188" y="3622"/>
                </a:lnTo>
                <a:lnTo>
                  <a:pt x="16598" y="7589"/>
                </a:lnTo>
                <a:lnTo>
                  <a:pt x="8199" y="11892"/>
                </a:lnTo>
                <a:lnTo>
                  <a:pt x="0" y="16522"/>
                </a:lnTo>
                <a:lnTo>
                  <a:pt x="3251" y="20167"/>
                </a:lnTo>
                <a:lnTo>
                  <a:pt x="6438" y="23888"/>
                </a:lnTo>
                <a:lnTo>
                  <a:pt x="30278" y="55188"/>
                </a:lnTo>
                <a:lnTo>
                  <a:pt x="65564" y="116781"/>
                </a:lnTo>
                <a:lnTo>
                  <a:pt x="83016" y="159141"/>
                </a:lnTo>
                <a:lnTo>
                  <a:pt x="99569" y="216283"/>
                </a:lnTo>
                <a:lnTo>
                  <a:pt x="109854" y="280434"/>
                </a:lnTo>
                <a:lnTo>
                  <a:pt x="112026" y="313715"/>
                </a:lnTo>
                <a:lnTo>
                  <a:pt x="148767" y="313715"/>
                </a:lnTo>
                <a:lnTo>
                  <a:pt x="142149" y="243638"/>
                </a:lnTo>
                <a:lnTo>
                  <a:pt x="127330" y="177152"/>
                </a:lnTo>
                <a:lnTo>
                  <a:pt x="102765" y="110179"/>
                </a:lnTo>
                <a:lnTo>
                  <a:pt x="70961" y="50618"/>
                </a:lnTo>
                <a:lnTo>
                  <a:pt x="47936" y="17389"/>
                </a:lnTo>
                <a:lnTo>
                  <a:pt x="38706" y="5698"/>
                </a:lnTo>
                <a:lnTo>
                  <a:pt x="339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0008903" y="2140977"/>
            <a:ext cx="310515" cy="36830"/>
          </a:xfrm>
          <a:custGeom>
            <a:avLst/>
            <a:gdLst/>
            <a:ahLst/>
            <a:cxnLst/>
            <a:rect l="l" t="t" r="r" b="b"/>
            <a:pathLst>
              <a:path w="310515" h="36830">
                <a:moveTo>
                  <a:pt x="310515" y="0"/>
                </a:moveTo>
                <a:lnTo>
                  <a:pt x="0" y="0"/>
                </a:lnTo>
                <a:lnTo>
                  <a:pt x="4858" y="9589"/>
                </a:lnTo>
                <a:lnTo>
                  <a:pt x="10147" y="18916"/>
                </a:lnTo>
                <a:lnTo>
                  <a:pt x="15855" y="27967"/>
                </a:lnTo>
                <a:lnTo>
                  <a:pt x="21971" y="36728"/>
                </a:lnTo>
                <a:lnTo>
                  <a:pt x="310515" y="36728"/>
                </a:lnTo>
                <a:lnTo>
                  <a:pt x="3105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0295939" y="2219934"/>
            <a:ext cx="140335" cy="161290"/>
          </a:xfrm>
          <a:custGeom>
            <a:avLst/>
            <a:gdLst/>
            <a:ahLst/>
            <a:cxnLst/>
            <a:rect l="l" t="t" r="r" b="b"/>
            <a:pathLst>
              <a:path w="140334" h="161289">
                <a:moveTo>
                  <a:pt x="69799" y="0"/>
                </a:moveTo>
                <a:lnTo>
                  <a:pt x="0" y="40652"/>
                </a:lnTo>
                <a:lnTo>
                  <a:pt x="70243" y="161226"/>
                </a:lnTo>
                <a:lnTo>
                  <a:pt x="140042" y="120561"/>
                </a:lnTo>
                <a:lnTo>
                  <a:pt x="69799" y="0"/>
                </a:lnTo>
                <a:close/>
              </a:path>
            </a:pathLst>
          </a:custGeom>
          <a:solidFill>
            <a:srgbClr val="3F45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0326278" y="2302574"/>
            <a:ext cx="261620" cy="327660"/>
          </a:xfrm>
          <a:custGeom>
            <a:avLst/>
            <a:gdLst/>
            <a:ahLst/>
            <a:cxnLst/>
            <a:rect l="l" t="t" r="r" b="b"/>
            <a:pathLst>
              <a:path w="261620" h="327660">
                <a:moveTo>
                  <a:pt x="123736" y="0"/>
                </a:moveTo>
                <a:lnTo>
                  <a:pt x="0" y="72085"/>
                </a:lnTo>
                <a:lnTo>
                  <a:pt x="128460" y="292595"/>
                </a:lnTo>
                <a:lnTo>
                  <a:pt x="172059" y="325789"/>
                </a:lnTo>
                <a:lnTo>
                  <a:pt x="199447" y="327592"/>
                </a:lnTo>
                <a:lnTo>
                  <a:pt x="226364" y="318427"/>
                </a:lnTo>
                <a:lnTo>
                  <a:pt x="247617" y="299532"/>
                </a:lnTo>
                <a:lnTo>
                  <a:pt x="259559" y="274816"/>
                </a:lnTo>
                <a:lnTo>
                  <a:pt x="261362" y="247427"/>
                </a:lnTo>
                <a:lnTo>
                  <a:pt x="252196" y="220510"/>
                </a:lnTo>
                <a:lnTo>
                  <a:pt x="123736" y="0"/>
                </a:lnTo>
                <a:close/>
              </a:path>
            </a:pathLst>
          </a:custGeom>
          <a:solidFill>
            <a:srgbClr val="1A2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9943861" y="1770712"/>
            <a:ext cx="543560" cy="543560"/>
          </a:xfrm>
          <a:custGeom>
            <a:avLst/>
            <a:gdLst/>
            <a:ahLst/>
            <a:cxnLst/>
            <a:rect l="l" t="t" r="r" b="b"/>
            <a:pathLst>
              <a:path w="543559" h="543560">
                <a:moveTo>
                  <a:pt x="272175" y="0"/>
                </a:moveTo>
                <a:lnTo>
                  <a:pt x="225480" y="3941"/>
                </a:lnTo>
                <a:lnTo>
                  <a:pt x="179404" y="16175"/>
                </a:lnTo>
                <a:lnTo>
                  <a:pt x="134994" y="36978"/>
                </a:lnTo>
                <a:lnTo>
                  <a:pt x="94995" y="65347"/>
                </a:lnTo>
                <a:lnTo>
                  <a:pt x="61626" y="99393"/>
                </a:lnTo>
                <a:lnTo>
                  <a:pt x="35165" y="138068"/>
                </a:lnTo>
                <a:lnTo>
                  <a:pt x="15889" y="180322"/>
                </a:lnTo>
                <a:lnTo>
                  <a:pt x="4075" y="225107"/>
                </a:lnTo>
                <a:lnTo>
                  <a:pt x="0" y="271371"/>
                </a:lnTo>
                <a:lnTo>
                  <a:pt x="3940" y="318067"/>
                </a:lnTo>
                <a:lnTo>
                  <a:pt x="16173" y="364145"/>
                </a:lnTo>
                <a:lnTo>
                  <a:pt x="36975" y="408555"/>
                </a:lnTo>
                <a:lnTo>
                  <a:pt x="65344" y="448554"/>
                </a:lnTo>
                <a:lnTo>
                  <a:pt x="99390" y="481921"/>
                </a:lnTo>
                <a:lnTo>
                  <a:pt x="138065" y="508380"/>
                </a:lnTo>
                <a:lnTo>
                  <a:pt x="180319" y="527654"/>
                </a:lnTo>
                <a:lnTo>
                  <a:pt x="225102" y="539466"/>
                </a:lnTo>
                <a:lnTo>
                  <a:pt x="271365" y="543540"/>
                </a:lnTo>
                <a:lnTo>
                  <a:pt x="318058" y="539598"/>
                </a:lnTo>
                <a:lnTo>
                  <a:pt x="364133" y="527364"/>
                </a:lnTo>
                <a:lnTo>
                  <a:pt x="408539" y="506561"/>
                </a:lnTo>
                <a:lnTo>
                  <a:pt x="448542" y="478195"/>
                </a:lnTo>
                <a:lnTo>
                  <a:pt x="464168" y="462255"/>
                </a:lnTo>
                <a:lnTo>
                  <a:pt x="285558" y="462255"/>
                </a:lnTo>
                <a:lnTo>
                  <a:pt x="243577" y="460622"/>
                </a:lnTo>
                <a:lnTo>
                  <a:pt x="203142" y="449955"/>
                </a:lnTo>
                <a:lnTo>
                  <a:pt x="165820" y="430667"/>
                </a:lnTo>
                <a:lnTo>
                  <a:pt x="133180" y="403169"/>
                </a:lnTo>
                <a:lnTo>
                  <a:pt x="106787" y="367877"/>
                </a:lnTo>
                <a:lnTo>
                  <a:pt x="89105" y="327512"/>
                </a:lnTo>
                <a:lnTo>
                  <a:pt x="81286" y="285556"/>
                </a:lnTo>
                <a:lnTo>
                  <a:pt x="82916" y="243577"/>
                </a:lnTo>
                <a:lnTo>
                  <a:pt x="93582" y="203142"/>
                </a:lnTo>
                <a:lnTo>
                  <a:pt x="112870" y="165818"/>
                </a:lnTo>
                <a:lnTo>
                  <a:pt x="140367" y="133174"/>
                </a:lnTo>
                <a:lnTo>
                  <a:pt x="175659" y="106777"/>
                </a:lnTo>
                <a:lnTo>
                  <a:pt x="216028" y="89099"/>
                </a:lnTo>
                <a:lnTo>
                  <a:pt x="257986" y="81282"/>
                </a:lnTo>
                <a:lnTo>
                  <a:pt x="464208" y="81282"/>
                </a:lnTo>
                <a:lnTo>
                  <a:pt x="444150" y="61624"/>
                </a:lnTo>
                <a:lnTo>
                  <a:pt x="405475" y="35163"/>
                </a:lnTo>
                <a:lnTo>
                  <a:pt x="363221" y="15887"/>
                </a:lnTo>
                <a:lnTo>
                  <a:pt x="318438" y="4074"/>
                </a:lnTo>
                <a:lnTo>
                  <a:pt x="272175" y="0"/>
                </a:lnTo>
                <a:close/>
              </a:path>
              <a:path w="543559" h="543560">
                <a:moveTo>
                  <a:pt x="464208" y="81282"/>
                </a:moveTo>
                <a:lnTo>
                  <a:pt x="257986" y="81282"/>
                </a:lnTo>
                <a:lnTo>
                  <a:pt x="299965" y="82912"/>
                </a:lnTo>
                <a:lnTo>
                  <a:pt x="340398" y="93578"/>
                </a:lnTo>
                <a:lnTo>
                  <a:pt x="377720" y="112867"/>
                </a:lnTo>
                <a:lnTo>
                  <a:pt x="410362" y="140366"/>
                </a:lnTo>
                <a:lnTo>
                  <a:pt x="436759" y="175662"/>
                </a:lnTo>
                <a:lnTo>
                  <a:pt x="454440" y="216027"/>
                </a:lnTo>
                <a:lnTo>
                  <a:pt x="462258" y="257983"/>
                </a:lnTo>
                <a:lnTo>
                  <a:pt x="460626" y="299962"/>
                </a:lnTo>
                <a:lnTo>
                  <a:pt x="449959" y="340397"/>
                </a:lnTo>
                <a:lnTo>
                  <a:pt x="430671" y="377720"/>
                </a:lnTo>
                <a:lnTo>
                  <a:pt x="403175" y="410364"/>
                </a:lnTo>
                <a:lnTo>
                  <a:pt x="367887" y="436761"/>
                </a:lnTo>
                <a:lnTo>
                  <a:pt x="327517" y="454439"/>
                </a:lnTo>
                <a:lnTo>
                  <a:pt x="285558" y="462255"/>
                </a:lnTo>
                <a:lnTo>
                  <a:pt x="464168" y="462255"/>
                </a:lnTo>
                <a:lnTo>
                  <a:pt x="508377" y="405477"/>
                </a:lnTo>
                <a:lnTo>
                  <a:pt x="527654" y="363223"/>
                </a:lnTo>
                <a:lnTo>
                  <a:pt x="539470" y="318439"/>
                </a:lnTo>
                <a:lnTo>
                  <a:pt x="543546" y="272174"/>
                </a:lnTo>
                <a:lnTo>
                  <a:pt x="539606" y="225479"/>
                </a:lnTo>
                <a:lnTo>
                  <a:pt x="527373" y="179403"/>
                </a:lnTo>
                <a:lnTo>
                  <a:pt x="506571" y="134997"/>
                </a:lnTo>
                <a:lnTo>
                  <a:pt x="478199" y="94994"/>
                </a:lnTo>
                <a:lnTo>
                  <a:pt x="464208" y="81282"/>
                </a:lnTo>
                <a:close/>
              </a:path>
            </a:pathLst>
          </a:custGeom>
          <a:solidFill>
            <a:srgbClr val="3F45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538371" y="786874"/>
            <a:ext cx="2298700" cy="429259"/>
          </a:xfrm>
          <a:custGeom>
            <a:avLst/>
            <a:gdLst/>
            <a:ahLst/>
            <a:cxnLst/>
            <a:rect l="l" t="t" r="r" b="b"/>
            <a:pathLst>
              <a:path w="2298700" h="429259">
                <a:moveTo>
                  <a:pt x="2169223" y="0"/>
                </a:moveTo>
                <a:lnTo>
                  <a:pt x="129197" y="0"/>
                </a:lnTo>
                <a:lnTo>
                  <a:pt x="78909" y="10153"/>
                </a:lnTo>
                <a:lnTo>
                  <a:pt x="37842" y="37842"/>
                </a:lnTo>
                <a:lnTo>
                  <a:pt x="10153" y="78909"/>
                </a:lnTo>
                <a:lnTo>
                  <a:pt x="0" y="129197"/>
                </a:lnTo>
                <a:lnTo>
                  <a:pt x="0" y="428777"/>
                </a:lnTo>
                <a:lnTo>
                  <a:pt x="2298420" y="428777"/>
                </a:lnTo>
                <a:lnTo>
                  <a:pt x="2298420" y="129197"/>
                </a:lnTo>
                <a:lnTo>
                  <a:pt x="2288266" y="78909"/>
                </a:lnTo>
                <a:lnTo>
                  <a:pt x="2260577" y="37842"/>
                </a:lnTo>
                <a:lnTo>
                  <a:pt x="2219510" y="10153"/>
                </a:lnTo>
                <a:lnTo>
                  <a:pt x="21692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564726" y="1566693"/>
            <a:ext cx="1331488" cy="420850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 txBox="1"/>
          <p:nvPr/>
        </p:nvSpPr>
        <p:spPr>
          <a:xfrm>
            <a:off x="7442320" y="3332844"/>
            <a:ext cx="2787650" cy="424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15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상상이상퀴즈대회</a:t>
            </a:r>
            <a:endParaRPr sz="27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1729021" y="919598"/>
            <a:ext cx="1926145" cy="15793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463180" y="3790575"/>
            <a:ext cx="2838450" cy="0"/>
          </a:xfrm>
          <a:custGeom>
            <a:avLst/>
            <a:gdLst/>
            <a:ahLst/>
            <a:cxnLst/>
            <a:rect l="l" t="t" r="r" b="b"/>
            <a:pathLst>
              <a:path w="2838450">
                <a:moveTo>
                  <a:pt x="0" y="0"/>
                </a:moveTo>
                <a:lnTo>
                  <a:pt x="2838221" y="0"/>
                </a:lnTo>
              </a:path>
            </a:pathLst>
          </a:custGeom>
          <a:ln w="11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 txBox="1"/>
          <p:nvPr/>
        </p:nvSpPr>
        <p:spPr>
          <a:xfrm>
            <a:off x="7402279" y="4080315"/>
            <a:ext cx="3589978" cy="1260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36625">
              <a:lnSpc>
                <a:spcPct val="136200"/>
              </a:lnSpc>
            </a:pPr>
            <a:r>
              <a:rPr sz="2000" spc="9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획득한 </a:t>
            </a:r>
            <a:r>
              <a:rPr sz="2000" spc="12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지식카드로  </a:t>
            </a:r>
            <a:r>
              <a:rPr sz="2000" spc="9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‘철’에</a:t>
            </a:r>
            <a:r>
              <a:rPr sz="2000" spc="12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대해</a:t>
            </a:r>
            <a:endParaRPr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2000" spc="1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철저하게</a:t>
            </a:r>
            <a:r>
              <a:rPr sz="2000" spc="16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000" spc="114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탐구해봅시다!!!!</a:t>
            </a:r>
            <a:endParaRPr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03833" y="6408292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224" y="643768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6994" y="658104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1528" y="653526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6994" y="648948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34883" y="6408292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64274" y="643768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38045" y="658104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792580" y="653526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38045" y="648948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70386D86-2C1C-492B-BFAA-A50841386D7A}"/>
              </a:ext>
            </a:extLst>
          </p:cNvPr>
          <p:cNvGrpSpPr/>
          <p:nvPr/>
        </p:nvGrpSpPr>
        <p:grpSpPr>
          <a:xfrm>
            <a:off x="-2843530" y="3818442"/>
            <a:ext cx="408940" cy="408940"/>
            <a:chOff x="378181" y="2353549"/>
            <a:chExt cx="408940" cy="408940"/>
          </a:xfrm>
        </p:grpSpPr>
        <p:sp>
          <p:nvSpPr>
            <p:cNvPr id="30" name="object 30"/>
            <p:cNvSpPr/>
            <p:nvPr/>
          </p:nvSpPr>
          <p:spPr>
            <a:xfrm>
              <a:off x="378181" y="2353549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06" y="0"/>
                  </a:moveTo>
                  <a:lnTo>
                    <a:pt x="157538" y="5398"/>
                  </a:lnTo>
                  <a:lnTo>
                    <a:pt x="114513" y="20776"/>
                  </a:lnTo>
                  <a:lnTo>
                    <a:pt x="76560" y="44905"/>
                  </a:lnTo>
                  <a:lnTo>
                    <a:pt x="44905" y="76560"/>
                  </a:lnTo>
                  <a:lnTo>
                    <a:pt x="20776" y="114513"/>
                  </a:lnTo>
                  <a:lnTo>
                    <a:pt x="5398" y="157538"/>
                  </a:lnTo>
                  <a:lnTo>
                    <a:pt x="0" y="204406"/>
                  </a:lnTo>
                  <a:lnTo>
                    <a:pt x="5398" y="251274"/>
                  </a:lnTo>
                  <a:lnTo>
                    <a:pt x="20776" y="294299"/>
                  </a:lnTo>
                  <a:lnTo>
                    <a:pt x="44905" y="332252"/>
                  </a:lnTo>
                  <a:lnTo>
                    <a:pt x="76560" y="363907"/>
                  </a:lnTo>
                  <a:lnTo>
                    <a:pt x="114513" y="388036"/>
                  </a:lnTo>
                  <a:lnTo>
                    <a:pt x="157538" y="403414"/>
                  </a:lnTo>
                  <a:lnTo>
                    <a:pt x="204406" y="408812"/>
                  </a:lnTo>
                  <a:lnTo>
                    <a:pt x="251274" y="403414"/>
                  </a:lnTo>
                  <a:lnTo>
                    <a:pt x="294299" y="388036"/>
                  </a:lnTo>
                  <a:lnTo>
                    <a:pt x="332252" y="363907"/>
                  </a:lnTo>
                  <a:lnTo>
                    <a:pt x="363907" y="332252"/>
                  </a:lnTo>
                  <a:lnTo>
                    <a:pt x="388036" y="294299"/>
                  </a:lnTo>
                  <a:lnTo>
                    <a:pt x="403414" y="251274"/>
                  </a:lnTo>
                  <a:lnTo>
                    <a:pt x="408813" y="204406"/>
                  </a:lnTo>
                  <a:lnTo>
                    <a:pt x="403414" y="157538"/>
                  </a:lnTo>
                  <a:lnTo>
                    <a:pt x="388036" y="114513"/>
                  </a:lnTo>
                  <a:lnTo>
                    <a:pt x="363907" y="76560"/>
                  </a:lnTo>
                  <a:lnTo>
                    <a:pt x="332252" y="44905"/>
                  </a:lnTo>
                  <a:lnTo>
                    <a:pt x="294299" y="20776"/>
                  </a:lnTo>
                  <a:lnTo>
                    <a:pt x="251274" y="5398"/>
                  </a:lnTo>
                  <a:lnTo>
                    <a:pt x="204406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25488" y="2400856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99" y="0"/>
                  </a:moveTo>
                  <a:lnTo>
                    <a:pt x="107442" y="8008"/>
                  </a:lnTo>
                  <a:lnTo>
                    <a:pt x="64317" y="30310"/>
                  </a:lnTo>
                  <a:lnTo>
                    <a:pt x="30310" y="64317"/>
                  </a:lnTo>
                  <a:lnTo>
                    <a:pt x="8008" y="107442"/>
                  </a:lnTo>
                  <a:lnTo>
                    <a:pt x="0" y="157099"/>
                  </a:lnTo>
                  <a:lnTo>
                    <a:pt x="8008" y="206755"/>
                  </a:lnTo>
                  <a:lnTo>
                    <a:pt x="30310" y="249880"/>
                  </a:lnTo>
                  <a:lnTo>
                    <a:pt x="64317" y="283887"/>
                  </a:lnTo>
                  <a:lnTo>
                    <a:pt x="107442" y="306189"/>
                  </a:lnTo>
                  <a:lnTo>
                    <a:pt x="157099" y="314198"/>
                  </a:lnTo>
                  <a:lnTo>
                    <a:pt x="206755" y="306189"/>
                  </a:lnTo>
                  <a:lnTo>
                    <a:pt x="249880" y="283887"/>
                  </a:lnTo>
                  <a:lnTo>
                    <a:pt x="283887" y="249880"/>
                  </a:lnTo>
                  <a:lnTo>
                    <a:pt x="306189" y="206755"/>
                  </a:lnTo>
                  <a:lnTo>
                    <a:pt x="314198" y="157099"/>
                  </a:lnTo>
                  <a:lnTo>
                    <a:pt x="306189" y="107442"/>
                  </a:lnTo>
                  <a:lnTo>
                    <a:pt x="283887" y="64317"/>
                  </a:lnTo>
                  <a:lnTo>
                    <a:pt x="249880" y="30310"/>
                  </a:lnTo>
                  <a:lnTo>
                    <a:pt x="206755" y="8008"/>
                  </a:lnTo>
                  <a:lnTo>
                    <a:pt x="1570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44248" y="2592102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71058" y="2523801"/>
              <a:ext cx="223520" cy="68580"/>
            </a:xfrm>
            <a:custGeom>
              <a:avLst/>
              <a:gdLst/>
              <a:ahLst/>
              <a:cxnLst/>
              <a:rect l="l" t="t" r="r" b="b"/>
              <a:pathLst>
                <a:path w="223520" h="68579">
                  <a:moveTo>
                    <a:pt x="223050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223050" y="68300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4248" y="2444693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354619" y="347488"/>
            <a:ext cx="11503028" cy="825030"/>
          </a:xfrm>
          <a:custGeom>
            <a:avLst/>
            <a:gdLst/>
            <a:ahLst/>
            <a:cxnLst/>
            <a:rect l="l" t="t" r="r" b="b"/>
            <a:pathLst>
              <a:path w="10312400" h="1066800">
                <a:moveTo>
                  <a:pt x="10204399" y="0"/>
                </a:moveTo>
                <a:lnTo>
                  <a:pt x="108000" y="0"/>
                </a:lnTo>
                <a:lnTo>
                  <a:pt x="66067" y="8522"/>
                </a:lnTo>
                <a:lnTo>
                  <a:pt x="31726" y="31726"/>
                </a:lnTo>
                <a:lnTo>
                  <a:pt x="8522" y="66067"/>
                </a:lnTo>
                <a:lnTo>
                  <a:pt x="0" y="108000"/>
                </a:lnTo>
                <a:lnTo>
                  <a:pt x="0" y="958799"/>
                </a:lnTo>
                <a:lnTo>
                  <a:pt x="8522" y="1000732"/>
                </a:lnTo>
                <a:lnTo>
                  <a:pt x="31726" y="1035073"/>
                </a:lnTo>
                <a:lnTo>
                  <a:pt x="66067" y="1058277"/>
                </a:lnTo>
                <a:lnTo>
                  <a:pt x="108000" y="1066800"/>
                </a:lnTo>
                <a:lnTo>
                  <a:pt x="10204399" y="1066800"/>
                </a:lnTo>
                <a:lnTo>
                  <a:pt x="10246332" y="1058277"/>
                </a:lnTo>
                <a:lnTo>
                  <a:pt x="10280673" y="1035073"/>
                </a:lnTo>
                <a:lnTo>
                  <a:pt x="10303877" y="1000732"/>
                </a:lnTo>
                <a:lnTo>
                  <a:pt x="10312400" y="958799"/>
                </a:lnTo>
                <a:lnTo>
                  <a:pt x="10312400" y="108000"/>
                </a:lnTo>
                <a:lnTo>
                  <a:pt x="10303877" y="66067"/>
                </a:lnTo>
                <a:lnTo>
                  <a:pt x="10280673" y="31726"/>
                </a:lnTo>
                <a:lnTo>
                  <a:pt x="10246332" y="8522"/>
                </a:lnTo>
                <a:lnTo>
                  <a:pt x="10204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805651" y="425244"/>
            <a:ext cx="84074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1472565" algn="l"/>
                <a:tab pos="4203065" algn="l"/>
                <a:tab pos="5663565" algn="l"/>
                <a:tab pos="7124065" algn="l"/>
              </a:tabLst>
            </a:pPr>
            <a:r>
              <a:rPr lang="ko-KR" altLang="en-US" sz="4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먼저 어플로 퀴즈 사전대결을 합시다</a:t>
            </a:r>
            <a:r>
              <a:rPr lang="en-US" altLang="ko-KR" sz="4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. </a:t>
            </a:r>
            <a:endParaRPr sz="40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8587" y="322072"/>
            <a:ext cx="11529060" cy="850447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31075FB3-6BFD-4E4D-A1A1-D79E56C0F6E4}"/>
              </a:ext>
            </a:extLst>
          </p:cNvPr>
          <p:cNvGrpSpPr/>
          <p:nvPr/>
        </p:nvGrpSpPr>
        <p:grpSpPr>
          <a:xfrm>
            <a:off x="203833" y="198309"/>
            <a:ext cx="11785050" cy="254000"/>
            <a:chOff x="203833" y="198309"/>
            <a:chExt cx="11785050" cy="254000"/>
          </a:xfrm>
        </p:grpSpPr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75C86030-7624-4AD6-8E0A-74FA399A7B2F}"/>
                </a:ext>
              </a:extLst>
            </p:cNvPr>
            <p:cNvGrpSpPr/>
            <p:nvPr/>
          </p:nvGrpSpPr>
          <p:grpSpPr>
            <a:xfrm>
              <a:off x="203833" y="198309"/>
              <a:ext cx="254000" cy="254000"/>
              <a:chOff x="203833" y="198309"/>
              <a:chExt cx="254000" cy="254000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203833" y="198309"/>
                <a:ext cx="254000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254000">
                    <a:moveTo>
                      <a:pt x="126961" y="0"/>
                    </a:moveTo>
                    <a:lnTo>
                      <a:pt x="77543" y="9979"/>
                    </a:lnTo>
                    <a:lnTo>
                      <a:pt x="37187" y="37193"/>
                    </a:lnTo>
                    <a:lnTo>
                      <a:pt x="9977" y="77554"/>
                    </a:lnTo>
                    <a:lnTo>
                      <a:pt x="0" y="126974"/>
                    </a:lnTo>
                    <a:lnTo>
                      <a:pt x="9977" y="176392"/>
                    </a:lnTo>
                    <a:lnTo>
                      <a:pt x="37187" y="216749"/>
                    </a:lnTo>
                    <a:lnTo>
                      <a:pt x="77543" y="243958"/>
                    </a:lnTo>
                    <a:lnTo>
                      <a:pt x="126961" y="253936"/>
                    </a:lnTo>
                    <a:lnTo>
                      <a:pt x="176387" y="243958"/>
                    </a:lnTo>
                    <a:lnTo>
                      <a:pt x="216747" y="216749"/>
                    </a:lnTo>
                    <a:lnTo>
                      <a:pt x="243958" y="176392"/>
                    </a:lnTo>
                    <a:lnTo>
                      <a:pt x="253936" y="126974"/>
                    </a:lnTo>
                    <a:lnTo>
                      <a:pt x="243958" y="77554"/>
                    </a:lnTo>
                    <a:lnTo>
                      <a:pt x="216747" y="37193"/>
                    </a:lnTo>
                    <a:lnTo>
                      <a:pt x="176387" y="9979"/>
                    </a:lnTo>
                    <a:lnTo>
                      <a:pt x="126961" y="0"/>
                    </a:lnTo>
                    <a:close/>
                  </a:path>
                </a:pathLst>
              </a:custGeom>
              <a:solidFill>
                <a:srgbClr val="41404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233224" y="227697"/>
                <a:ext cx="195580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195579" h="195579">
                    <a:moveTo>
                      <a:pt x="97574" y="0"/>
                    </a:moveTo>
                    <a:lnTo>
                      <a:pt x="59594" y="7668"/>
                    </a:lnTo>
                    <a:lnTo>
                      <a:pt x="28579" y="28581"/>
                    </a:lnTo>
                    <a:lnTo>
                      <a:pt x="7668" y="59600"/>
                    </a:lnTo>
                    <a:lnTo>
                      <a:pt x="0" y="97586"/>
                    </a:lnTo>
                    <a:lnTo>
                      <a:pt x="7668" y="135573"/>
                    </a:lnTo>
                    <a:lnTo>
                      <a:pt x="28579" y="166592"/>
                    </a:lnTo>
                    <a:lnTo>
                      <a:pt x="59594" y="187505"/>
                    </a:lnTo>
                    <a:lnTo>
                      <a:pt x="97574" y="195173"/>
                    </a:lnTo>
                    <a:lnTo>
                      <a:pt x="135560" y="187505"/>
                    </a:lnTo>
                    <a:lnTo>
                      <a:pt x="166579" y="166592"/>
                    </a:lnTo>
                    <a:lnTo>
                      <a:pt x="187492" y="135573"/>
                    </a:lnTo>
                    <a:lnTo>
                      <a:pt x="195160" y="97586"/>
                    </a:lnTo>
                    <a:lnTo>
                      <a:pt x="187492" y="59600"/>
                    </a:lnTo>
                    <a:lnTo>
                      <a:pt x="166579" y="28581"/>
                    </a:lnTo>
                    <a:lnTo>
                      <a:pt x="135560" y="7668"/>
                    </a:lnTo>
                    <a:lnTo>
                      <a:pt x="97574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306994" y="371064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0" y="0"/>
                    </a:moveTo>
                    <a:lnTo>
                      <a:pt x="47625" y="0"/>
                    </a:lnTo>
                  </a:path>
                </a:pathLst>
              </a:custGeom>
              <a:ln w="49136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261528" y="325281"/>
                <a:ext cx="139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9065">
                    <a:moveTo>
                      <a:pt x="0" y="0"/>
                    </a:moveTo>
                    <a:lnTo>
                      <a:pt x="138544" y="0"/>
                    </a:lnTo>
                  </a:path>
                </a:pathLst>
              </a:custGeom>
              <a:ln w="42430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306994" y="279497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0" y="0"/>
                    </a:moveTo>
                    <a:lnTo>
                      <a:pt x="47625" y="0"/>
                    </a:lnTo>
                  </a:path>
                </a:pathLst>
              </a:custGeom>
              <a:ln w="49136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957BD9EC-4542-4D15-98C6-75FA2E0FE169}"/>
                </a:ext>
              </a:extLst>
            </p:cNvPr>
            <p:cNvGrpSpPr/>
            <p:nvPr/>
          </p:nvGrpSpPr>
          <p:grpSpPr>
            <a:xfrm>
              <a:off x="11734883" y="198309"/>
              <a:ext cx="254000" cy="254000"/>
              <a:chOff x="11734883" y="198309"/>
              <a:chExt cx="254000" cy="254000"/>
            </a:xfrm>
          </p:grpSpPr>
          <p:sp>
            <p:nvSpPr>
              <p:cNvPr id="15" name="object 15"/>
              <p:cNvSpPr/>
              <p:nvPr/>
            </p:nvSpPr>
            <p:spPr>
              <a:xfrm>
                <a:off x="11734883" y="198309"/>
                <a:ext cx="254000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254000">
                    <a:moveTo>
                      <a:pt x="126961" y="0"/>
                    </a:moveTo>
                    <a:lnTo>
                      <a:pt x="77543" y="9979"/>
                    </a:lnTo>
                    <a:lnTo>
                      <a:pt x="37187" y="37193"/>
                    </a:lnTo>
                    <a:lnTo>
                      <a:pt x="9977" y="77554"/>
                    </a:lnTo>
                    <a:lnTo>
                      <a:pt x="0" y="126974"/>
                    </a:lnTo>
                    <a:lnTo>
                      <a:pt x="9977" y="176392"/>
                    </a:lnTo>
                    <a:lnTo>
                      <a:pt x="37187" y="216749"/>
                    </a:lnTo>
                    <a:lnTo>
                      <a:pt x="77543" y="243958"/>
                    </a:lnTo>
                    <a:lnTo>
                      <a:pt x="126961" y="253936"/>
                    </a:lnTo>
                    <a:lnTo>
                      <a:pt x="176387" y="243958"/>
                    </a:lnTo>
                    <a:lnTo>
                      <a:pt x="216747" y="216749"/>
                    </a:lnTo>
                    <a:lnTo>
                      <a:pt x="243958" y="176392"/>
                    </a:lnTo>
                    <a:lnTo>
                      <a:pt x="253936" y="126974"/>
                    </a:lnTo>
                    <a:lnTo>
                      <a:pt x="243958" y="77554"/>
                    </a:lnTo>
                    <a:lnTo>
                      <a:pt x="216747" y="37193"/>
                    </a:lnTo>
                    <a:lnTo>
                      <a:pt x="176387" y="9979"/>
                    </a:lnTo>
                    <a:lnTo>
                      <a:pt x="126961" y="0"/>
                    </a:lnTo>
                    <a:close/>
                  </a:path>
                </a:pathLst>
              </a:custGeom>
              <a:solidFill>
                <a:srgbClr val="41404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11764274" y="227697"/>
                <a:ext cx="195580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195579" h="195579">
                    <a:moveTo>
                      <a:pt x="97574" y="0"/>
                    </a:moveTo>
                    <a:lnTo>
                      <a:pt x="59594" y="7668"/>
                    </a:lnTo>
                    <a:lnTo>
                      <a:pt x="28579" y="28581"/>
                    </a:lnTo>
                    <a:lnTo>
                      <a:pt x="7668" y="59600"/>
                    </a:lnTo>
                    <a:lnTo>
                      <a:pt x="0" y="97586"/>
                    </a:lnTo>
                    <a:lnTo>
                      <a:pt x="7668" y="135573"/>
                    </a:lnTo>
                    <a:lnTo>
                      <a:pt x="28579" y="166592"/>
                    </a:lnTo>
                    <a:lnTo>
                      <a:pt x="59594" y="187505"/>
                    </a:lnTo>
                    <a:lnTo>
                      <a:pt x="97574" y="195173"/>
                    </a:lnTo>
                    <a:lnTo>
                      <a:pt x="135560" y="187505"/>
                    </a:lnTo>
                    <a:lnTo>
                      <a:pt x="166579" y="166592"/>
                    </a:lnTo>
                    <a:lnTo>
                      <a:pt x="187492" y="135573"/>
                    </a:lnTo>
                    <a:lnTo>
                      <a:pt x="195160" y="97586"/>
                    </a:lnTo>
                    <a:lnTo>
                      <a:pt x="187492" y="59600"/>
                    </a:lnTo>
                    <a:lnTo>
                      <a:pt x="166579" y="28581"/>
                    </a:lnTo>
                    <a:lnTo>
                      <a:pt x="135560" y="7668"/>
                    </a:lnTo>
                    <a:lnTo>
                      <a:pt x="97574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38" name="그룹 37">
                <a:extLst>
                  <a:ext uri="{FF2B5EF4-FFF2-40B4-BE49-F238E27FC236}">
                    <a16:creationId xmlns:a16="http://schemas.microsoft.com/office/drawing/2014/main" id="{3FD8ED4C-4F0D-48E1-8202-C40FAD3DD658}"/>
                  </a:ext>
                </a:extLst>
              </p:cNvPr>
              <p:cNvGrpSpPr/>
              <p:nvPr/>
            </p:nvGrpSpPr>
            <p:grpSpPr>
              <a:xfrm>
                <a:off x="11792580" y="279497"/>
                <a:ext cx="139065" cy="91567"/>
                <a:chOff x="11792580" y="279497"/>
                <a:chExt cx="139065" cy="91567"/>
              </a:xfrm>
            </p:grpSpPr>
            <p:sp>
              <p:nvSpPr>
                <p:cNvPr id="17" name="object 17"/>
                <p:cNvSpPr/>
                <p:nvPr/>
              </p:nvSpPr>
              <p:spPr>
                <a:xfrm>
                  <a:off x="11838045" y="371064"/>
                  <a:ext cx="4762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49136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" name="object 18"/>
                <p:cNvSpPr/>
                <p:nvPr/>
              </p:nvSpPr>
              <p:spPr>
                <a:xfrm>
                  <a:off x="11792580" y="325281"/>
                  <a:ext cx="13906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65">
                      <a:moveTo>
                        <a:pt x="0" y="0"/>
                      </a:moveTo>
                      <a:lnTo>
                        <a:pt x="138544" y="0"/>
                      </a:lnTo>
                    </a:path>
                  </a:pathLst>
                </a:custGeom>
                <a:ln w="42430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" name="object 19"/>
                <p:cNvSpPr/>
                <p:nvPr/>
              </p:nvSpPr>
              <p:spPr>
                <a:xfrm>
                  <a:off x="11838045" y="279497"/>
                  <a:ext cx="4762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49136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36" name="그림 35" descr="텍스트이(가) 표시된 사진&#10;&#10;자동 생성된 설명">
            <a:extLst>
              <a:ext uri="{FF2B5EF4-FFF2-40B4-BE49-F238E27FC236}">
                <a16:creationId xmlns:a16="http://schemas.microsoft.com/office/drawing/2014/main" id="{743F3C3A-80B1-4FCB-8D84-50D9E69A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515974"/>
            <a:ext cx="2421955" cy="49752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323602" y="1501630"/>
            <a:ext cx="6229598" cy="1347934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023CF45B-012B-4A10-93F1-FDA0B65EF7FC}"/>
              </a:ext>
            </a:extLst>
          </p:cNvPr>
          <p:cNvCxnSpPr>
            <a:cxnSpLocks/>
          </p:cNvCxnSpPr>
          <p:nvPr/>
        </p:nvCxnSpPr>
        <p:spPr>
          <a:xfrm>
            <a:off x="6076552" y="2155361"/>
            <a:ext cx="1447800" cy="788903"/>
          </a:xfrm>
          <a:prstGeom prst="straightConnector1">
            <a:avLst/>
          </a:prstGeom>
          <a:ln w="76200">
            <a:solidFill>
              <a:srgbClr val="FFC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object 4"/>
          <p:cNvSpPr txBox="1"/>
          <p:nvPr/>
        </p:nvSpPr>
        <p:spPr>
          <a:xfrm>
            <a:off x="1060908" y="1599643"/>
            <a:ext cx="5589427" cy="1152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0600"/>
              </a:lnSpc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퀴즈는 지정된 시간 동안 여러 번 풀어도 돼요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.</a:t>
            </a:r>
          </a:p>
          <a:p>
            <a:pPr marL="12700" marR="5080">
              <a:lnSpc>
                <a:spcPct val="130600"/>
              </a:lnSpc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온라인 퀴즈가 다 끝나면 반 친구들과 함께하는 퀴즈 대회가 열립니다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. 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CBA58934-6808-4DB4-89B8-94EC6F1B0B4E}"/>
              </a:ext>
            </a:extLst>
          </p:cNvPr>
          <p:cNvGrpSpPr/>
          <p:nvPr/>
        </p:nvGrpSpPr>
        <p:grpSpPr>
          <a:xfrm>
            <a:off x="478720" y="1637011"/>
            <a:ext cx="408940" cy="408940"/>
            <a:chOff x="378181" y="1712091"/>
            <a:chExt cx="408940" cy="408940"/>
          </a:xfrm>
        </p:grpSpPr>
        <p:sp>
          <p:nvSpPr>
            <p:cNvPr id="25" name="object 25"/>
            <p:cNvSpPr/>
            <p:nvPr/>
          </p:nvSpPr>
          <p:spPr>
            <a:xfrm>
              <a:off x="378181" y="1712091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06" y="0"/>
                  </a:moveTo>
                  <a:lnTo>
                    <a:pt x="157538" y="5398"/>
                  </a:lnTo>
                  <a:lnTo>
                    <a:pt x="114513" y="20776"/>
                  </a:lnTo>
                  <a:lnTo>
                    <a:pt x="76560" y="44905"/>
                  </a:lnTo>
                  <a:lnTo>
                    <a:pt x="44905" y="76560"/>
                  </a:lnTo>
                  <a:lnTo>
                    <a:pt x="20776" y="114513"/>
                  </a:lnTo>
                  <a:lnTo>
                    <a:pt x="5398" y="157538"/>
                  </a:lnTo>
                  <a:lnTo>
                    <a:pt x="0" y="204406"/>
                  </a:lnTo>
                  <a:lnTo>
                    <a:pt x="5398" y="251274"/>
                  </a:lnTo>
                  <a:lnTo>
                    <a:pt x="20776" y="294299"/>
                  </a:lnTo>
                  <a:lnTo>
                    <a:pt x="44905" y="332252"/>
                  </a:lnTo>
                  <a:lnTo>
                    <a:pt x="76560" y="363907"/>
                  </a:lnTo>
                  <a:lnTo>
                    <a:pt x="114513" y="388036"/>
                  </a:lnTo>
                  <a:lnTo>
                    <a:pt x="157538" y="403414"/>
                  </a:lnTo>
                  <a:lnTo>
                    <a:pt x="204406" y="408813"/>
                  </a:lnTo>
                  <a:lnTo>
                    <a:pt x="251274" y="403414"/>
                  </a:lnTo>
                  <a:lnTo>
                    <a:pt x="294299" y="388036"/>
                  </a:lnTo>
                  <a:lnTo>
                    <a:pt x="332252" y="363907"/>
                  </a:lnTo>
                  <a:lnTo>
                    <a:pt x="363907" y="332252"/>
                  </a:lnTo>
                  <a:lnTo>
                    <a:pt x="388036" y="294299"/>
                  </a:lnTo>
                  <a:lnTo>
                    <a:pt x="403414" y="251274"/>
                  </a:lnTo>
                  <a:lnTo>
                    <a:pt x="408813" y="204406"/>
                  </a:lnTo>
                  <a:lnTo>
                    <a:pt x="403414" y="157538"/>
                  </a:lnTo>
                  <a:lnTo>
                    <a:pt x="388036" y="114513"/>
                  </a:lnTo>
                  <a:lnTo>
                    <a:pt x="363907" y="76560"/>
                  </a:lnTo>
                  <a:lnTo>
                    <a:pt x="332252" y="44905"/>
                  </a:lnTo>
                  <a:lnTo>
                    <a:pt x="294299" y="20776"/>
                  </a:lnTo>
                  <a:lnTo>
                    <a:pt x="251274" y="5398"/>
                  </a:lnTo>
                  <a:lnTo>
                    <a:pt x="204406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25488" y="1759398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99" y="0"/>
                  </a:moveTo>
                  <a:lnTo>
                    <a:pt x="107442" y="8008"/>
                  </a:lnTo>
                  <a:lnTo>
                    <a:pt x="64317" y="30310"/>
                  </a:lnTo>
                  <a:lnTo>
                    <a:pt x="30310" y="64317"/>
                  </a:lnTo>
                  <a:lnTo>
                    <a:pt x="8008" y="107442"/>
                  </a:lnTo>
                  <a:lnTo>
                    <a:pt x="0" y="157098"/>
                  </a:lnTo>
                  <a:lnTo>
                    <a:pt x="8008" y="206755"/>
                  </a:lnTo>
                  <a:lnTo>
                    <a:pt x="30310" y="249880"/>
                  </a:lnTo>
                  <a:lnTo>
                    <a:pt x="64317" y="283887"/>
                  </a:lnTo>
                  <a:lnTo>
                    <a:pt x="107442" y="306189"/>
                  </a:lnTo>
                  <a:lnTo>
                    <a:pt x="157099" y="314197"/>
                  </a:lnTo>
                  <a:lnTo>
                    <a:pt x="206755" y="306189"/>
                  </a:lnTo>
                  <a:lnTo>
                    <a:pt x="249880" y="283887"/>
                  </a:lnTo>
                  <a:lnTo>
                    <a:pt x="283887" y="249880"/>
                  </a:lnTo>
                  <a:lnTo>
                    <a:pt x="306189" y="206755"/>
                  </a:lnTo>
                  <a:lnTo>
                    <a:pt x="314198" y="157098"/>
                  </a:lnTo>
                  <a:lnTo>
                    <a:pt x="306189" y="107442"/>
                  </a:lnTo>
                  <a:lnTo>
                    <a:pt x="283887" y="64317"/>
                  </a:lnTo>
                  <a:lnTo>
                    <a:pt x="249880" y="30310"/>
                  </a:lnTo>
                  <a:lnTo>
                    <a:pt x="206755" y="8008"/>
                  </a:lnTo>
                  <a:lnTo>
                    <a:pt x="1570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44248" y="1950645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1058" y="1882344"/>
              <a:ext cx="223520" cy="68580"/>
            </a:xfrm>
            <a:custGeom>
              <a:avLst/>
              <a:gdLst/>
              <a:ahLst/>
              <a:cxnLst/>
              <a:rect l="l" t="t" r="r" b="b"/>
              <a:pathLst>
                <a:path w="223520" h="68579">
                  <a:moveTo>
                    <a:pt x="223050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223050" y="68300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4248" y="1803236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2">
            <a:extLst>
              <a:ext uri="{FF2B5EF4-FFF2-40B4-BE49-F238E27FC236}">
                <a16:creationId xmlns:a16="http://schemas.microsoft.com/office/drawing/2014/main" id="{31461325-AD47-4324-A1D2-6F396B2B4094}"/>
              </a:ext>
            </a:extLst>
          </p:cNvPr>
          <p:cNvSpPr/>
          <p:nvPr/>
        </p:nvSpPr>
        <p:spPr>
          <a:xfrm>
            <a:off x="2228602" y="3429000"/>
            <a:ext cx="4324598" cy="1040495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4">
            <a:extLst>
              <a:ext uri="{FF2B5EF4-FFF2-40B4-BE49-F238E27FC236}">
                <a16:creationId xmlns:a16="http://schemas.microsoft.com/office/drawing/2014/main" id="{3DFE76AD-AAD7-4EC7-A87E-91159F9088E8}"/>
              </a:ext>
            </a:extLst>
          </p:cNvPr>
          <p:cNvSpPr txBox="1"/>
          <p:nvPr/>
        </p:nvSpPr>
        <p:spPr>
          <a:xfrm>
            <a:off x="2965908" y="3527013"/>
            <a:ext cx="5589427" cy="7491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0600"/>
              </a:lnSpc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가장 많이 맞힌 친구에게</a:t>
            </a:r>
            <a:endParaRPr lang="en-US" altLang="ko-KR"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  <a:p>
            <a:pPr marL="12700" marR="5080">
              <a:lnSpc>
                <a:spcPct val="130600"/>
              </a:lnSpc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큰 선물이 기다리고 있어요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! </a:t>
            </a:r>
          </a:p>
        </p:txBody>
      </p: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25450D8A-35CC-4BD1-BFE5-0A4ABE6FF319}"/>
              </a:ext>
            </a:extLst>
          </p:cNvPr>
          <p:cNvGrpSpPr/>
          <p:nvPr/>
        </p:nvGrpSpPr>
        <p:grpSpPr>
          <a:xfrm>
            <a:off x="2383720" y="3564381"/>
            <a:ext cx="408940" cy="408940"/>
            <a:chOff x="378181" y="1712091"/>
            <a:chExt cx="408940" cy="408940"/>
          </a:xfrm>
        </p:grpSpPr>
        <p:sp>
          <p:nvSpPr>
            <p:cNvPr id="53" name="object 25">
              <a:extLst>
                <a:ext uri="{FF2B5EF4-FFF2-40B4-BE49-F238E27FC236}">
                  <a16:creationId xmlns:a16="http://schemas.microsoft.com/office/drawing/2014/main" id="{BC9293E7-D60A-4DBD-BF64-739B0142E063}"/>
                </a:ext>
              </a:extLst>
            </p:cNvPr>
            <p:cNvSpPr/>
            <p:nvPr/>
          </p:nvSpPr>
          <p:spPr>
            <a:xfrm>
              <a:off x="378181" y="1712091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06" y="0"/>
                  </a:moveTo>
                  <a:lnTo>
                    <a:pt x="157538" y="5398"/>
                  </a:lnTo>
                  <a:lnTo>
                    <a:pt x="114513" y="20776"/>
                  </a:lnTo>
                  <a:lnTo>
                    <a:pt x="76560" y="44905"/>
                  </a:lnTo>
                  <a:lnTo>
                    <a:pt x="44905" y="76560"/>
                  </a:lnTo>
                  <a:lnTo>
                    <a:pt x="20776" y="114513"/>
                  </a:lnTo>
                  <a:lnTo>
                    <a:pt x="5398" y="157538"/>
                  </a:lnTo>
                  <a:lnTo>
                    <a:pt x="0" y="204406"/>
                  </a:lnTo>
                  <a:lnTo>
                    <a:pt x="5398" y="251274"/>
                  </a:lnTo>
                  <a:lnTo>
                    <a:pt x="20776" y="294299"/>
                  </a:lnTo>
                  <a:lnTo>
                    <a:pt x="44905" y="332252"/>
                  </a:lnTo>
                  <a:lnTo>
                    <a:pt x="76560" y="363907"/>
                  </a:lnTo>
                  <a:lnTo>
                    <a:pt x="114513" y="388036"/>
                  </a:lnTo>
                  <a:lnTo>
                    <a:pt x="157538" y="403414"/>
                  </a:lnTo>
                  <a:lnTo>
                    <a:pt x="204406" y="408813"/>
                  </a:lnTo>
                  <a:lnTo>
                    <a:pt x="251274" y="403414"/>
                  </a:lnTo>
                  <a:lnTo>
                    <a:pt x="294299" y="388036"/>
                  </a:lnTo>
                  <a:lnTo>
                    <a:pt x="332252" y="363907"/>
                  </a:lnTo>
                  <a:lnTo>
                    <a:pt x="363907" y="332252"/>
                  </a:lnTo>
                  <a:lnTo>
                    <a:pt x="388036" y="294299"/>
                  </a:lnTo>
                  <a:lnTo>
                    <a:pt x="403414" y="251274"/>
                  </a:lnTo>
                  <a:lnTo>
                    <a:pt x="408813" y="204406"/>
                  </a:lnTo>
                  <a:lnTo>
                    <a:pt x="403414" y="157538"/>
                  </a:lnTo>
                  <a:lnTo>
                    <a:pt x="388036" y="114513"/>
                  </a:lnTo>
                  <a:lnTo>
                    <a:pt x="363907" y="76560"/>
                  </a:lnTo>
                  <a:lnTo>
                    <a:pt x="332252" y="44905"/>
                  </a:lnTo>
                  <a:lnTo>
                    <a:pt x="294299" y="20776"/>
                  </a:lnTo>
                  <a:lnTo>
                    <a:pt x="251274" y="5398"/>
                  </a:lnTo>
                  <a:lnTo>
                    <a:pt x="204406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26">
              <a:extLst>
                <a:ext uri="{FF2B5EF4-FFF2-40B4-BE49-F238E27FC236}">
                  <a16:creationId xmlns:a16="http://schemas.microsoft.com/office/drawing/2014/main" id="{390D2B45-4E53-4079-91BF-42696D7500FA}"/>
                </a:ext>
              </a:extLst>
            </p:cNvPr>
            <p:cNvSpPr/>
            <p:nvPr/>
          </p:nvSpPr>
          <p:spPr>
            <a:xfrm>
              <a:off x="425488" y="1759398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99" y="0"/>
                  </a:moveTo>
                  <a:lnTo>
                    <a:pt x="107442" y="8008"/>
                  </a:lnTo>
                  <a:lnTo>
                    <a:pt x="64317" y="30310"/>
                  </a:lnTo>
                  <a:lnTo>
                    <a:pt x="30310" y="64317"/>
                  </a:lnTo>
                  <a:lnTo>
                    <a:pt x="8008" y="107442"/>
                  </a:lnTo>
                  <a:lnTo>
                    <a:pt x="0" y="157098"/>
                  </a:lnTo>
                  <a:lnTo>
                    <a:pt x="8008" y="206755"/>
                  </a:lnTo>
                  <a:lnTo>
                    <a:pt x="30310" y="249880"/>
                  </a:lnTo>
                  <a:lnTo>
                    <a:pt x="64317" y="283887"/>
                  </a:lnTo>
                  <a:lnTo>
                    <a:pt x="107442" y="306189"/>
                  </a:lnTo>
                  <a:lnTo>
                    <a:pt x="157099" y="314197"/>
                  </a:lnTo>
                  <a:lnTo>
                    <a:pt x="206755" y="306189"/>
                  </a:lnTo>
                  <a:lnTo>
                    <a:pt x="249880" y="283887"/>
                  </a:lnTo>
                  <a:lnTo>
                    <a:pt x="283887" y="249880"/>
                  </a:lnTo>
                  <a:lnTo>
                    <a:pt x="306189" y="206755"/>
                  </a:lnTo>
                  <a:lnTo>
                    <a:pt x="314198" y="157098"/>
                  </a:lnTo>
                  <a:lnTo>
                    <a:pt x="306189" y="107442"/>
                  </a:lnTo>
                  <a:lnTo>
                    <a:pt x="283887" y="64317"/>
                  </a:lnTo>
                  <a:lnTo>
                    <a:pt x="249880" y="30310"/>
                  </a:lnTo>
                  <a:lnTo>
                    <a:pt x="206755" y="8008"/>
                  </a:lnTo>
                  <a:lnTo>
                    <a:pt x="1570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27">
              <a:extLst>
                <a:ext uri="{FF2B5EF4-FFF2-40B4-BE49-F238E27FC236}">
                  <a16:creationId xmlns:a16="http://schemas.microsoft.com/office/drawing/2014/main" id="{D1028640-3AA1-4692-9D9F-A1318D58DB56}"/>
                </a:ext>
              </a:extLst>
            </p:cNvPr>
            <p:cNvSpPr/>
            <p:nvPr/>
          </p:nvSpPr>
          <p:spPr>
            <a:xfrm>
              <a:off x="544248" y="1950645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28">
              <a:extLst>
                <a:ext uri="{FF2B5EF4-FFF2-40B4-BE49-F238E27FC236}">
                  <a16:creationId xmlns:a16="http://schemas.microsoft.com/office/drawing/2014/main" id="{BBBBFDC5-6A3F-4814-9264-81F1BE73826B}"/>
                </a:ext>
              </a:extLst>
            </p:cNvPr>
            <p:cNvSpPr/>
            <p:nvPr/>
          </p:nvSpPr>
          <p:spPr>
            <a:xfrm>
              <a:off x="471058" y="1882344"/>
              <a:ext cx="223520" cy="68580"/>
            </a:xfrm>
            <a:custGeom>
              <a:avLst/>
              <a:gdLst/>
              <a:ahLst/>
              <a:cxnLst/>
              <a:rect l="l" t="t" r="r" b="b"/>
              <a:pathLst>
                <a:path w="223520" h="68579">
                  <a:moveTo>
                    <a:pt x="223050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223050" y="68300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29">
              <a:extLst>
                <a:ext uri="{FF2B5EF4-FFF2-40B4-BE49-F238E27FC236}">
                  <a16:creationId xmlns:a16="http://schemas.microsoft.com/office/drawing/2014/main" id="{A82C35B0-3C43-4536-A474-AADF2668B6FE}"/>
                </a:ext>
              </a:extLst>
            </p:cNvPr>
            <p:cNvSpPr/>
            <p:nvPr/>
          </p:nvSpPr>
          <p:spPr>
            <a:xfrm>
              <a:off x="544248" y="1803236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59" name="직선 화살표 연결선 58">
            <a:extLst>
              <a:ext uri="{FF2B5EF4-FFF2-40B4-BE49-F238E27FC236}">
                <a16:creationId xmlns:a16="http://schemas.microsoft.com/office/drawing/2014/main" id="{C8DC45B1-A2F0-4E42-97CC-B3ACE4962B10}"/>
              </a:ext>
            </a:extLst>
          </p:cNvPr>
          <p:cNvCxnSpPr>
            <a:cxnSpLocks/>
          </p:cNvCxnSpPr>
          <p:nvPr/>
        </p:nvCxnSpPr>
        <p:spPr>
          <a:xfrm>
            <a:off x="6076552" y="3646230"/>
            <a:ext cx="1447800" cy="788903"/>
          </a:xfrm>
          <a:prstGeom prst="straightConnector1">
            <a:avLst/>
          </a:prstGeom>
          <a:ln w="76200">
            <a:solidFill>
              <a:srgbClr val="FFC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21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3" y="0"/>
            <a:ext cx="1217799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1388" y="312559"/>
            <a:ext cx="11529060" cy="6214110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1388" y="312559"/>
            <a:ext cx="11529060" cy="6214110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6628" y="188795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2"/>
                </a:lnTo>
                <a:lnTo>
                  <a:pt x="37187" y="216749"/>
                </a:lnTo>
                <a:lnTo>
                  <a:pt x="77543" y="243958"/>
                </a:lnTo>
                <a:lnTo>
                  <a:pt x="126961" y="253936"/>
                </a:lnTo>
                <a:lnTo>
                  <a:pt x="176387" y="243958"/>
                </a:lnTo>
                <a:lnTo>
                  <a:pt x="216747" y="216749"/>
                </a:lnTo>
                <a:lnTo>
                  <a:pt x="243958" y="176392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601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9789" y="36155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4323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9789" y="26998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6628" y="639878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1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9789" y="657153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4323" y="6525754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9789" y="647997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47680" y="188795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2"/>
                </a:lnTo>
                <a:lnTo>
                  <a:pt x="37187" y="216749"/>
                </a:lnTo>
                <a:lnTo>
                  <a:pt x="77543" y="243958"/>
                </a:lnTo>
                <a:lnTo>
                  <a:pt x="126961" y="253936"/>
                </a:lnTo>
                <a:lnTo>
                  <a:pt x="176387" y="243958"/>
                </a:lnTo>
                <a:lnTo>
                  <a:pt x="216747" y="216749"/>
                </a:lnTo>
                <a:lnTo>
                  <a:pt x="243958" y="176392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777071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850840" y="36155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05375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850840" y="26998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47680" y="639878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77071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50840" y="657153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05375" y="6525754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50840" y="647997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80706" y="1130744"/>
            <a:ext cx="4864061" cy="2325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39248" y="1130744"/>
            <a:ext cx="4866833" cy="515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05834" y="1248968"/>
            <a:ext cx="7300246" cy="2207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800562" y="1130744"/>
            <a:ext cx="406031" cy="50326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99743" y="3450934"/>
            <a:ext cx="2311603" cy="23312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80706" y="3450934"/>
            <a:ext cx="56083" cy="23312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05834" y="3450934"/>
            <a:ext cx="411543" cy="24969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17886" y="3450934"/>
            <a:ext cx="4866838" cy="233121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79204" y="3450934"/>
            <a:ext cx="1626881" cy="249694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11858" y="4154513"/>
            <a:ext cx="411538" cy="179336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05834" y="6018631"/>
            <a:ext cx="817562" cy="1447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80706" y="5776633"/>
            <a:ext cx="2430640" cy="3867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317886" y="5776629"/>
            <a:ext cx="4866829" cy="1712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317886" y="6014580"/>
            <a:ext cx="6488199" cy="14876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701096" y="5694317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0"/>
                </a:moveTo>
                <a:lnTo>
                  <a:pt x="0" y="287782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65723" y="5790651"/>
            <a:ext cx="71120" cy="182245"/>
          </a:xfrm>
          <a:custGeom>
            <a:avLst/>
            <a:gdLst/>
            <a:ahLst/>
            <a:cxnLst/>
            <a:rect l="l" t="t" r="r" b="b"/>
            <a:pathLst>
              <a:path w="71120" h="182245">
                <a:moveTo>
                  <a:pt x="35369" y="0"/>
                </a:moveTo>
                <a:lnTo>
                  <a:pt x="21597" y="2779"/>
                </a:lnTo>
                <a:lnTo>
                  <a:pt x="10355" y="10361"/>
                </a:lnTo>
                <a:lnTo>
                  <a:pt x="2777" y="21608"/>
                </a:lnTo>
                <a:lnTo>
                  <a:pt x="0" y="35382"/>
                </a:lnTo>
                <a:lnTo>
                  <a:pt x="0" y="146761"/>
                </a:lnTo>
                <a:lnTo>
                  <a:pt x="2777" y="160535"/>
                </a:lnTo>
                <a:lnTo>
                  <a:pt x="10355" y="171781"/>
                </a:lnTo>
                <a:lnTo>
                  <a:pt x="21597" y="179363"/>
                </a:lnTo>
                <a:lnTo>
                  <a:pt x="35369" y="182143"/>
                </a:lnTo>
                <a:lnTo>
                  <a:pt x="49136" y="179363"/>
                </a:lnTo>
                <a:lnTo>
                  <a:pt x="60378" y="171781"/>
                </a:lnTo>
                <a:lnTo>
                  <a:pt x="67959" y="160535"/>
                </a:lnTo>
                <a:lnTo>
                  <a:pt x="70738" y="146761"/>
                </a:lnTo>
                <a:lnTo>
                  <a:pt x="70738" y="35382"/>
                </a:lnTo>
                <a:lnTo>
                  <a:pt x="67959" y="21608"/>
                </a:lnTo>
                <a:lnTo>
                  <a:pt x="60378" y="10361"/>
                </a:lnTo>
                <a:lnTo>
                  <a:pt x="49136" y="2779"/>
                </a:lnTo>
                <a:lnTo>
                  <a:pt x="353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504862" y="4457971"/>
            <a:ext cx="0" cy="6350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0" y="0"/>
                </a:moveTo>
                <a:lnTo>
                  <a:pt x="0" y="5887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504862" y="4534598"/>
            <a:ext cx="0" cy="211454"/>
          </a:xfrm>
          <a:custGeom>
            <a:avLst/>
            <a:gdLst/>
            <a:ahLst/>
            <a:cxnLst/>
            <a:rect l="l" t="t" r="r" b="b"/>
            <a:pathLst>
              <a:path h="211454">
                <a:moveTo>
                  <a:pt x="0" y="0"/>
                </a:moveTo>
                <a:lnTo>
                  <a:pt x="0" y="211155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469495" y="4467278"/>
            <a:ext cx="71120" cy="182245"/>
          </a:xfrm>
          <a:custGeom>
            <a:avLst/>
            <a:gdLst/>
            <a:ahLst/>
            <a:cxnLst/>
            <a:rect l="l" t="t" r="r" b="b"/>
            <a:pathLst>
              <a:path w="71120" h="182245">
                <a:moveTo>
                  <a:pt x="35382" y="0"/>
                </a:moveTo>
                <a:lnTo>
                  <a:pt x="21608" y="2779"/>
                </a:lnTo>
                <a:lnTo>
                  <a:pt x="10361" y="10361"/>
                </a:lnTo>
                <a:lnTo>
                  <a:pt x="2779" y="21608"/>
                </a:lnTo>
                <a:lnTo>
                  <a:pt x="0" y="35382"/>
                </a:lnTo>
                <a:lnTo>
                  <a:pt x="0" y="146761"/>
                </a:lnTo>
                <a:lnTo>
                  <a:pt x="2779" y="160528"/>
                </a:lnTo>
                <a:lnTo>
                  <a:pt x="10361" y="171770"/>
                </a:lnTo>
                <a:lnTo>
                  <a:pt x="21608" y="179350"/>
                </a:lnTo>
                <a:lnTo>
                  <a:pt x="35382" y="182130"/>
                </a:lnTo>
                <a:lnTo>
                  <a:pt x="49147" y="179350"/>
                </a:lnTo>
                <a:lnTo>
                  <a:pt x="60385" y="171770"/>
                </a:lnTo>
                <a:lnTo>
                  <a:pt x="67961" y="160528"/>
                </a:lnTo>
                <a:lnTo>
                  <a:pt x="70739" y="146761"/>
                </a:lnTo>
                <a:lnTo>
                  <a:pt x="70739" y="35382"/>
                </a:lnTo>
                <a:lnTo>
                  <a:pt x="67961" y="21608"/>
                </a:lnTo>
                <a:lnTo>
                  <a:pt x="60385" y="10361"/>
                </a:lnTo>
                <a:lnTo>
                  <a:pt x="49147" y="2779"/>
                </a:lnTo>
                <a:lnTo>
                  <a:pt x="353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303930" y="4186293"/>
            <a:ext cx="0" cy="278130"/>
          </a:xfrm>
          <a:custGeom>
            <a:avLst/>
            <a:gdLst/>
            <a:ahLst/>
            <a:cxnLst/>
            <a:rect l="l" t="t" r="r" b="b"/>
            <a:pathLst>
              <a:path h="278129">
                <a:moveTo>
                  <a:pt x="0" y="0"/>
                </a:moveTo>
                <a:lnTo>
                  <a:pt x="0" y="277566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268558" y="4282697"/>
            <a:ext cx="71120" cy="215265"/>
          </a:xfrm>
          <a:custGeom>
            <a:avLst/>
            <a:gdLst/>
            <a:ahLst/>
            <a:cxnLst/>
            <a:rect l="l" t="t" r="r" b="b"/>
            <a:pathLst>
              <a:path w="71120" h="215264">
                <a:moveTo>
                  <a:pt x="35369" y="0"/>
                </a:moveTo>
                <a:lnTo>
                  <a:pt x="21597" y="2779"/>
                </a:lnTo>
                <a:lnTo>
                  <a:pt x="10355" y="10361"/>
                </a:lnTo>
                <a:lnTo>
                  <a:pt x="2777" y="21608"/>
                </a:lnTo>
                <a:lnTo>
                  <a:pt x="0" y="35382"/>
                </a:lnTo>
                <a:lnTo>
                  <a:pt x="0" y="179539"/>
                </a:lnTo>
                <a:lnTo>
                  <a:pt x="2777" y="193314"/>
                </a:lnTo>
                <a:lnTo>
                  <a:pt x="10355" y="204560"/>
                </a:lnTo>
                <a:lnTo>
                  <a:pt x="21597" y="212142"/>
                </a:lnTo>
                <a:lnTo>
                  <a:pt x="35369" y="214922"/>
                </a:lnTo>
                <a:lnTo>
                  <a:pt x="49136" y="212142"/>
                </a:lnTo>
                <a:lnTo>
                  <a:pt x="60378" y="204560"/>
                </a:lnTo>
                <a:lnTo>
                  <a:pt x="67959" y="193314"/>
                </a:lnTo>
                <a:lnTo>
                  <a:pt x="70738" y="179539"/>
                </a:lnTo>
                <a:lnTo>
                  <a:pt x="70738" y="35382"/>
                </a:lnTo>
                <a:lnTo>
                  <a:pt x="67959" y="21608"/>
                </a:lnTo>
                <a:lnTo>
                  <a:pt x="60378" y="10361"/>
                </a:lnTo>
                <a:lnTo>
                  <a:pt x="49136" y="2779"/>
                </a:lnTo>
                <a:lnTo>
                  <a:pt x="353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565058" y="2504123"/>
            <a:ext cx="483870" cy="0"/>
          </a:xfrm>
          <a:custGeom>
            <a:avLst/>
            <a:gdLst/>
            <a:ahLst/>
            <a:cxnLst/>
            <a:rect l="l" t="t" r="r" b="b"/>
            <a:pathLst>
              <a:path w="483870">
                <a:moveTo>
                  <a:pt x="0" y="0"/>
                </a:moveTo>
                <a:lnTo>
                  <a:pt x="483387" y="0"/>
                </a:lnTo>
              </a:path>
            </a:pathLst>
          </a:custGeom>
          <a:ln w="28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724257" y="2468750"/>
            <a:ext cx="292100" cy="71120"/>
          </a:xfrm>
          <a:custGeom>
            <a:avLst/>
            <a:gdLst/>
            <a:ahLst/>
            <a:cxnLst/>
            <a:rect l="l" t="t" r="r" b="b"/>
            <a:pathLst>
              <a:path w="292100" h="71119">
                <a:moveTo>
                  <a:pt x="256476" y="0"/>
                </a:moveTo>
                <a:lnTo>
                  <a:pt x="35382" y="0"/>
                </a:lnTo>
                <a:lnTo>
                  <a:pt x="21608" y="2779"/>
                </a:lnTo>
                <a:lnTo>
                  <a:pt x="10361" y="10361"/>
                </a:lnTo>
                <a:lnTo>
                  <a:pt x="2779" y="21608"/>
                </a:lnTo>
                <a:lnTo>
                  <a:pt x="0" y="35382"/>
                </a:lnTo>
                <a:lnTo>
                  <a:pt x="2779" y="49147"/>
                </a:lnTo>
                <a:lnTo>
                  <a:pt x="10361" y="60385"/>
                </a:lnTo>
                <a:lnTo>
                  <a:pt x="21608" y="67961"/>
                </a:lnTo>
                <a:lnTo>
                  <a:pt x="35382" y="70739"/>
                </a:lnTo>
                <a:lnTo>
                  <a:pt x="256476" y="70739"/>
                </a:lnTo>
                <a:lnTo>
                  <a:pt x="270250" y="67961"/>
                </a:lnTo>
                <a:lnTo>
                  <a:pt x="281497" y="60385"/>
                </a:lnTo>
                <a:lnTo>
                  <a:pt x="289078" y="49147"/>
                </a:lnTo>
                <a:lnTo>
                  <a:pt x="291858" y="35382"/>
                </a:lnTo>
                <a:lnTo>
                  <a:pt x="289078" y="21608"/>
                </a:lnTo>
                <a:lnTo>
                  <a:pt x="281497" y="10361"/>
                </a:lnTo>
                <a:lnTo>
                  <a:pt x="270250" y="2779"/>
                </a:lnTo>
                <a:lnTo>
                  <a:pt x="256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052038" y="1901294"/>
            <a:ext cx="434340" cy="0"/>
          </a:xfrm>
          <a:custGeom>
            <a:avLst/>
            <a:gdLst/>
            <a:ahLst/>
            <a:cxnLst/>
            <a:rect l="l" t="t" r="r" b="b"/>
            <a:pathLst>
              <a:path w="434340">
                <a:moveTo>
                  <a:pt x="0" y="0"/>
                </a:moveTo>
                <a:lnTo>
                  <a:pt x="433875" y="0"/>
                </a:lnTo>
              </a:path>
            </a:pathLst>
          </a:custGeom>
          <a:ln w="28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034857" y="1865925"/>
            <a:ext cx="292100" cy="71120"/>
          </a:xfrm>
          <a:custGeom>
            <a:avLst/>
            <a:gdLst/>
            <a:ahLst/>
            <a:cxnLst/>
            <a:rect l="l" t="t" r="r" b="b"/>
            <a:pathLst>
              <a:path w="292100" h="71119">
                <a:moveTo>
                  <a:pt x="256476" y="0"/>
                </a:moveTo>
                <a:lnTo>
                  <a:pt x="35382" y="0"/>
                </a:lnTo>
                <a:lnTo>
                  <a:pt x="21608" y="2779"/>
                </a:lnTo>
                <a:lnTo>
                  <a:pt x="10361" y="10358"/>
                </a:lnTo>
                <a:lnTo>
                  <a:pt x="2779" y="21597"/>
                </a:lnTo>
                <a:lnTo>
                  <a:pt x="0" y="35356"/>
                </a:lnTo>
                <a:lnTo>
                  <a:pt x="2779" y="49130"/>
                </a:lnTo>
                <a:lnTo>
                  <a:pt x="10361" y="60377"/>
                </a:lnTo>
                <a:lnTo>
                  <a:pt x="21608" y="67959"/>
                </a:lnTo>
                <a:lnTo>
                  <a:pt x="35382" y="70738"/>
                </a:lnTo>
                <a:lnTo>
                  <a:pt x="256476" y="70738"/>
                </a:lnTo>
                <a:lnTo>
                  <a:pt x="270250" y="67959"/>
                </a:lnTo>
                <a:lnTo>
                  <a:pt x="281497" y="60377"/>
                </a:lnTo>
                <a:lnTo>
                  <a:pt x="289078" y="49130"/>
                </a:lnTo>
                <a:lnTo>
                  <a:pt x="291858" y="35356"/>
                </a:lnTo>
                <a:lnTo>
                  <a:pt x="289078" y="21597"/>
                </a:lnTo>
                <a:lnTo>
                  <a:pt x="281497" y="10358"/>
                </a:lnTo>
                <a:lnTo>
                  <a:pt x="270250" y="2779"/>
                </a:lnTo>
                <a:lnTo>
                  <a:pt x="256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28996" y="1178231"/>
            <a:ext cx="9932670" cy="4840605"/>
          </a:xfrm>
          <a:custGeom>
            <a:avLst/>
            <a:gdLst/>
            <a:ahLst/>
            <a:cxnLst/>
            <a:rect l="l" t="t" r="r" b="b"/>
            <a:pathLst>
              <a:path w="9932670" h="4840605">
                <a:moveTo>
                  <a:pt x="9627247" y="0"/>
                </a:moveTo>
                <a:lnTo>
                  <a:pt x="305257" y="0"/>
                </a:lnTo>
                <a:lnTo>
                  <a:pt x="255771" y="3996"/>
                </a:lnTo>
                <a:lnTo>
                  <a:pt x="208782" y="15573"/>
                </a:lnTo>
                <a:lnTo>
                  <a:pt x="164948" y="34094"/>
                </a:lnTo>
                <a:lnTo>
                  <a:pt x="124933" y="58918"/>
                </a:lnTo>
                <a:lnTo>
                  <a:pt x="89395" y="89408"/>
                </a:lnTo>
                <a:lnTo>
                  <a:pt x="58912" y="124944"/>
                </a:lnTo>
                <a:lnTo>
                  <a:pt x="34091" y="164957"/>
                </a:lnTo>
                <a:lnTo>
                  <a:pt x="15573" y="208786"/>
                </a:lnTo>
                <a:lnTo>
                  <a:pt x="3996" y="255773"/>
                </a:lnTo>
                <a:lnTo>
                  <a:pt x="0" y="305257"/>
                </a:lnTo>
                <a:lnTo>
                  <a:pt x="0" y="4535144"/>
                </a:lnTo>
                <a:lnTo>
                  <a:pt x="3996" y="4584628"/>
                </a:lnTo>
                <a:lnTo>
                  <a:pt x="15573" y="4631614"/>
                </a:lnTo>
                <a:lnTo>
                  <a:pt x="34091" y="4675441"/>
                </a:lnTo>
                <a:lnTo>
                  <a:pt x="58912" y="4715450"/>
                </a:lnTo>
                <a:lnTo>
                  <a:pt x="89395" y="4750981"/>
                </a:lnTo>
                <a:lnTo>
                  <a:pt x="124933" y="4781481"/>
                </a:lnTo>
                <a:lnTo>
                  <a:pt x="164948" y="4806310"/>
                </a:lnTo>
                <a:lnTo>
                  <a:pt x="208782" y="4824830"/>
                </a:lnTo>
                <a:lnTo>
                  <a:pt x="255771" y="4836406"/>
                </a:lnTo>
                <a:lnTo>
                  <a:pt x="305257" y="4840401"/>
                </a:lnTo>
                <a:lnTo>
                  <a:pt x="9627247" y="4840401"/>
                </a:lnTo>
                <a:lnTo>
                  <a:pt x="9627247" y="4769650"/>
                </a:lnTo>
                <a:lnTo>
                  <a:pt x="305257" y="4769650"/>
                </a:lnTo>
                <a:lnTo>
                  <a:pt x="257962" y="4764883"/>
                </a:lnTo>
                <a:lnTo>
                  <a:pt x="213972" y="4751233"/>
                </a:lnTo>
                <a:lnTo>
                  <a:pt x="174169" y="4729618"/>
                </a:lnTo>
                <a:lnTo>
                  <a:pt x="139433" y="4700955"/>
                </a:lnTo>
                <a:lnTo>
                  <a:pt x="110776" y="4666221"/>
                </a:lnTo>
                <a:lnTo>
                  <a:pt x="89160" y="4626422"/>
                </a:lnTo>
                <a:lnTo>
                  <a:pt x="75507" y="4582437"/>
                </a:lnTo>
                <a:lnTo>
                  <a:pt x="70739" y="4535144"/>
                </a:lnTo>
                <a:lnTo>
                  <a:pt x="70739" y="305257"/>
                </a:lnTo>
                <a:lnTo>
                  <a:pt x="75507" y="257962"/>
                </a:lnTo>
                <a:lnTo>
                  <a:pt x="89160" y="213971"/>
                </a:lnTo>
                <a:lnTo>
                  <a:pt x="110776" y="174164"/>
                </a:lnTo>
                <a:lnTo>
                  <a:pt x="139433" y="139420"/>
                </a:lnTo>
                <a:lnTo>
                  <a:pt x="174169" y="110772"/>
                </a:lnTo>
                <a:lnTo>
                  <a:pt x="213972" y="89163"/>
                </a:lnTo>
                <a:lnTo>
                  <a:pt x="257962" y="75512"/>
                </a:lnTo>
                <a:lnTo>
                  <a:pt x="305257" y="70738"/>
                </a:lnTo>
                <a:lnTo>
                  <a:pt x="9821324" y="70738"/>
                </a:lnTo>
                <a:lnTo>
                  <a:pt x="9807546" y="58918"/>
                </a:lnTo>
                <a:lnTo>
                  <a:pt x="9767532" y="34094"/>
                </a:lnTo>
                <a:lnTo>
                  <a:pt x="9723702" y="15573"/>
                </a:lnTo>
                <a:lnTo>
                  <a:pt x="9676720" y="3996"/>
                </a:lnTo>
                <a:lnTo>
                  <a:pt x="9627247" y="0"/>
                </a:lnTo>
                <a:close/>
              </a:path>
              <a:path w="9932670" h="4840605">
                <a:moveTo>
                  <a:pt x="9821324" y="70738"/>
                </a:moveTo>
                <a:lnTo>
                  <a:pt x="9627247" y="70738"/>
                </a:lnTo>
                <a:lnTo>
                  <a:pt x="9674540" y="75512"/>
                </a:lnTo>
                <a:lnTo>
                  <a:pt x="9718527" y="89163"/>
                </a:lnTo>
                <a:lnTo>
                  <a:pt x="9758330" y="110772"/>
                </a:lnTo>
                <a:lnTo>
                  <a:pt x="9793071" y="139420"/>
                </a:lnTo>
                <a:lnTo>
                  <a:pt x="9821723" y="174164"/>
                </a:lnTo>
                <a:lnTo>
                  <a:pt x="9843338" y="213971"/>
                </a:lnTo>
                <a:lnTo>
                  <a:pt x="9856990" y="257962"/>
                </a:lnTo>
                <a:lnTo>
                  <a:pt x="9861753" y="305257"/>
                </a:lnTo>
                <a:lnTo>
                  <a:pt x="9861753" y="4535144"/>
                </a:lnTo>
                <a:lnTo>
                  <a:pt x="9856990" y="4582437"/>
                </a:lnTo>
                <a:lnTo>
                  <a:pt x="9843338" y="4626422"/>
                </a:lnTo>
                <a:lnTo>
                  <a:pt x="9821723" y="4666221"/>
                </a:lnTo>
                <a:lnTo>
                  <a:pt x="9793071" y="4700955"/>
                </a:lnTo>
                <a:lnTo>
                  <a:pt x="9758330" y="4729618"/>
                </a:lnTo>
                <a:lnTo>
                  <a:pt x="9718527" y="4751233"/>
                </a:lnTo>
                <a:lnTo>
                  <a:pt x="9674540" y="4764883"/>
                </a:lnTo>
                <a:lnTo>
                  <a:pt x="9627247" y="4769650"/>
                </a:lnTo>
                <a:lnTo>
                  <a:pt x="9627247" y="4840401"/>
                </a:lnTo>
                <a:lnTo>
                  <a:pt x="9676720" y="4836406"/>
                </a:lnTo>
                <a:lnTo>
                  <a:pt x="9723702" y="4824830"/>
                </a:lnTo>
                <a:lnTo>
                  <a:pt x="9767532" y="4806310"/>
                </a:lnTo>
                <a:lnTo>
                  <a:pt x="9807546" y="4781481"/>
                </a:lnTo>
                <a:lnTo>
                  <a:pt x="9843084" y="4750981"/>
                </a:lnTo>
                <a:lnTo>
                  <a:pt x="9873579" y="4715450"/>
                </a:lnTo>
                <a:lnTo>
                  <a:pt x="9898406" y="4675441"/>
                </a:lnTo>
                <a:lnTo>
                  <a:pt x="9916924" y="4631614"/>
                </a:lnTo>
                <a:lnTo>
                  <a:pt x="9928495" y="4584628"/>
                </a:lnTo>
                <a:lnTo>
                  <a:pt x="9932479" y="4535144"/>
                </a:lnTo>
                <a:lnTo>
                  <a:pt x="9932479" y="305257"/>
                </a:lnTo>
                <a:lnTo>
                  <a:pt x="9928495" y="255773"/>
                </a:lnTo>
                <a:lnTo>
                  <a:pt x="9916924" y="208786"/>
                </a:lnTo>
                <a:lnTo>
                  <a:pt x="9898406" y="164957"/>
                </a:lnTo>
                <a:lnTo>
                  <a:pt x="9873579" y="124944"/>
                </a:lnTo>
                <a:lnTo>
                  <a:pt x="9843084" y="89408"/>
                </a:lnTo>
                <a:lnTo>
                  <a:pt x="9821324" y="707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268917" y="1223829"/>
            <a:ext cx="71120" cy="4773930"/>
          </a:xfrm>
          <a:custGeom>
            <a:avLst/>
            <a:gdLst/>
            <a:ahLst/>
            <a:cxnLst/>
            <a:rect l="l" t="t" r="r" b="b"/>
            <a:pathLst>
              <a:path w="71120" h="4773930">
                <a:moveTo>
                  <a:pt x="0" y="0"/>
                </a:moveTo>
                <a:lnTo>
                  <a:pt x="0" y="4773561"/>
                </a:lnTo>
                <a:lnTo>
                  <a:pt x="70739" y="4773561"/>
                </a:lnTo>
                <a:lnTo>
                  <a:pt x="70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318982" y="2995072"/>
            <a:ext cx="7707630" cy="71120"/>
          </a:xfrm>
          <a:custGeom>
            <a:avLst/>
            <a:gdLst/>
            <a:ahLst/>
            <a:cxnLst/>
            <a:rect l="l" t="t" r="r" b="b"/>
            <a:pathLst>
              <a:path w="7707630" h="71119">
                <a:moveTo>
                  <a:pt x="0" y="70738"/>
                </a:moveTo>
                <a:lnTo>
                  <a:pt x="7707134" y="70738"/>
                </a:lnTo>
                <a:lnTo>
                  <a:pt x="7707134" y="0"/>
                </a:lnTo>
                <a:lnTo>
                  <a:pt x="0" y="0"/>
                </a:lnTo>
                <a:lnTo>
                  <a:pt x="0" y="707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185686" y="3015750"/>
            <a:ext cx="71120" cy="1448435"/>
          </a:xfrm>
          <a:custGeom>
            <a:avLst/>
            <a:gdLst/>
            <a:ahLst/>
            <a:cxnLst/>
            <a:rect l="l" t="t" r="r" b="b"/>
            <a:pathLst>
              <a:path w="71120" h="1448435">
                <a:moveTo>
                  <a:pt x="0" y="1448108"/>
                </a:moveTo>
                <a:lnTo>
                  <a:pt x="70738" y="1448108"/>
                </a:lnTo>
                <a:lnTo>
                  <a:pt x="70738" y="0"/>
                </a:lnTo>
                <a:lnTo>
                  <a:pt x="0" y="0"/>
                </a:lnTo>
                <a:lnTo>
                  <a:pt x="0" y="14481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185686" y="4534598"/>
            <a:ext cx="71120" cy="1448435"/>
          </a:xfrm>
          <a:custGeom>
            <a:avLst/>
            <a:gdLst/>
            <a:ahLst/>
            <a:cxnLst/>
            <a:rect l="l" t="t" r="r" b="b"/>
            <a:pathLst>
              <a:path w="71120" h="1448435">
                <a:moveTo>
                  <a:pt x="0" y="1448100"/>
                </a:moveTo>
                <a:lnTo>
                  <a:pt x="70738" y="1448100"/>
                </a:lnTo>
                <a:lnTo>
                  <a:pt x="70738" y="0"/>
                </a:lnTo>
                <a:lnTo>
                  <a:pt x="0" y="0"/>
                </a:lnTo>
                <a:lnTo>
                  <a:pt x="0" y="144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175892" y="1238516"/>
            <a:ext cx="71120" cy="1821814"/>
          </a:xfrm>
          <a:custGeom>
            <a:avLst/>
            <a:gdLst/>
            <a:ahLst/>
            <a:cxnLst/>
            <a:rect l="l" t="t" r="r" b="b"/>
            <a:pathLst>
              <a:path w="71120" h="1821814">
                <a:moveTo>
                  <a:pt x="0" y="0"/>
                </a:moveTo>
                <a:lnTo>
                  <a:pt x="0" y="1821307"/>
                </a:lnTo>
                <a:lnTo>
                  <a:pt x="70739" y="1821307"/>
                </a:lnTo>
                <a:lnTo>
                  <a:pt x="70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955573" y="3030437"/>
            <a:ext cx="71120" cy="2967355"/>
          </a:xfrm>
          <a:custGeom>
            <a:avLst/>
            <a:gdLst/>
            <a:ahLst/>
            <a:cxnLst/>
            <a:rect l="l" t="t" r="r" b="b"/>
            <a:pathLst>
              <a:path w="71120" h="2967354">
                <a:moveTo>
                  <a:pt x="0" y="0"/>
                </a:moveTo>
                <a:lnTo>
                  <a:pt x="0" y="2966948"/>
                </a:lnTo>
                <a:lnTo>
                  <a:pt x="70739" y="2966948"/>
                </a:lnTo>
                <a:lnTo>
                  <a:pt x="70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282264" y="4463859"/>
            <a:ext cx="3725545" cy="71120"/>
          </a:xfrm>
          <a:custGeom>
            <a:avLst/>
            <a:gdLst/>
            <a:ahLst/>
            <a:cxnLst/>
            <a:rect l="l" t="t" r="r" b="b"/>
            <a:pathLst>
              <a:path w="3725545" h="71120">
                <a:moveTo>
                  <a:pt x="0" y="70738"/>
                </a:moveTo>
                <a:lnTo>
                  <a:pt x="3724973" y="70738"/>
                </a:lnTo>
                <a:lnTo>
                  <a:pt x="3724973" y="0"/>
                </a:lnTo>
                <a:lnTo>
                  <a:pt x="0" y="0"/>
                </a:lnTo>
                <a:lnTo>
                  <a:pt x="0" y="707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882554" y="3165072"/>
            <a:ext cx="424180" cy="0"/>
          </a:xfrm>
          <a:custGeom>
            <a:avLst/>
            <a:gdLst/>
            <a:ahLst/>
            <a:cxnLst/>
            <a:rect l="l" t="t" r="r" b="b"/>
            <a:pathLst>
              <a:path w="424179">
                <a:moveTo>
                  <a:pt x="0" y="0"/>
                </a:moveTo>
                <a:lnTo>
                  <a:pt x="423646" y="0"/>
                </a:lnTo>
              </a:path>
            </a:pathLst>
          </a:custGeom>
          <a:ln w="28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49978" y="3129701"/>
            <a:ext cx="277495" cy="71120"/>
          </a:xfrm>
          <a:custGeom>
            <a:avLst/>
            <a:gdLst/>
            <a:ahLst/>
            <a:cxnLst/>
            <a:rect l="l" t="t" r="r" b="b"/>
            <a:pathLst>
              <a:path w="277495" h="71119">
                <a:moveTo>
                  <a:pt x="242074" y="0"/>
                </a:moveTo>
                <a:lnTo>
                  <a:pt x="35382" y="0"/>
                </a:lnTo>
                <a:lnTo>
                  <a:pt x="21608" y="2779"/>
                </a:lnTo>
                <a:lnTo>
                  <a:pt x="10361" y="10361"/>
                </a:lnTo>
                <a:lnTo>
                  <a:pt x="2779" y="21608"/>
                </a:lnTo>
                <a:lnTo>
                  <a:pt x="0" y="35382"/>
                </a:lnTo>
                <a:lnTo>
                  <a:pt x="2779" y="49147"/>
                </a:lnTo>
                <a:lnTo>
                  <a:pt x="10361" y="60385"/>
                </a:lnTo>
                <a:lnTo>
                  <a:pt x="21608" y="67961"/>
                </a:lnTo>
                <a:lnTo>
                  <a:pt x="35382" y="70739"/>
                </a:lnTo>
                <a:lnTo>
                  <a:pt x="242074" y="70739"/>
                </a:lnTo>
                <a:lnTo>
                  <a:pt x="255841" y="67961"/>
                </a:lnTo>
                <a:lnTo>
                  <a:pt x="267084" y="60385"/>
                </a:lnTo>
                <a:lnTo>
                  <a:pt x="274664" y="49147"/>
                </a:lnTo>
                <a:lnTo>
                  <a:pt x="277444" y="35382"/>
                </a:lnTo>
                <a:lnTo>
                  <a:pt x="274664" y="21608"/>
                </a:lnTo>
                <a:lnTo>
                  <a:pt x="267084" y="10361"/>
                </a:lnTo>
                <a:lnTo>
                  <a:pt x="255841" y="2779"/>
                </a:lnTo>
                <a:lnTo>
                  <a:pt x="242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501908" y="5723742"/>
            <a:ext cx="28575" cy="274955"/>
          </a:xfrm>
          <a:custGeom>
            <a:avLst/>
            <a:gdLst/>
            <a:ahLst/>
            <a:cxnLst/>
            <a:rect l="l" t="t" r="r" b="b"/>
            <a:pathLst>
              <a:path w="28575" h="274954">
                <a:moveTo>
                  <a:pt x="21958" y="0"/>
                </a:moveTo>
                <a:lnTo>
                  <a:pt x="6324" y="0"/>
                </a:lnTo>
                <a:lnTo>
                  <a:pt x="0" y="6350"/>
                </a:lnTo>
                <a:lnTo>
                  <a:pt x="0" y="268236"/>
                </a:lnTo>
                <a:lnTo>
                  <a:pt x="6324" y="274574"/>
                </a:lnTo>
                <a:lnTo>
                  <a:pt x="21958" y="274574"/>
                </a:lnTo>
                <a:lnTo>
                  <a:pt x="28282" y="268236"/>
                </a:lnTo>
                <a:lnTo>
                  <a:pt x="28282" y="6350"/>
                </a:lnTo>
                <a:lnTo>
                  <a:pt x="219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480678" y="5807791"/>
            <a:ext cx="71120" cy="212090"/>
          </a:xfrm>
          <a:custGeom>
            <a:avLst/>
            <a:gdLst/>
            <a:ahLst/>
            <a:cxnLst/>
            <a:rect l="l" t="t" r="r" b="b"/>
            <a:pathLst>
              <a:path w="71119" h="212089">
                <a:moveTo>
                  <a:pt x="35369" y="0"/>
                </a:moveTo>
                <a:lnTo>
                  <a:pt x="21597" y="2779"/>
                </a:lnTo>
                <a:lnTo>
                  <a:pt x="10355" y="10360"/>
                </a:lnTo>
                <a:lnTo>
                  <a:pt x="2777" y="21602"/>
                </a:lnTo>
                <a:lnTo>
                  <a:pt x="0" y="35369"/>
                </a:lnTo>
                <a:lnTo>
                  <a:pt x="0" y="176377"/>
                </a:lnTo>
                <a:lnTo>
                  <a:pt x="2777" y="190151"/>
                </a:lnTo>
                <a:lnTo>
                  <a:pt x="10355" y="201398"/>
                </a:lnTo>
                <a:lnTo>
                  <a:pt x="21597" y="208979"/>
                </a:lnTo>
                <a:lnTo>
                  <a:pt x="35369" y="211759"/>
                </a:lnTo>
                <a:lnTo>
                  <a:pt x="49136" y="208979"/>
                </a:lnTo>
                <a:lnTo>
                  <a:pt x="60378" y="201398"/>
                </a:lnTo>
                <a:lnTo>
                  <a:pt x="67959" y="190151"/>
                </a:lnTo>
                <a:lnTo>
                  <a:pt x="70738" y="176377"/>
                </a:lnTo>
                <a:lnTo>
                  <a:pt x="70738" y="35369"/>
                </a:lnTo>
                <a:lnTo>
                  <a:pt x="67959" y="21602"/>
                </a:lnTo>
                <a:lnTo>
                  <a:pt x="60378" y="10360"/>
                </a:lnTo>
                <a:lnTo>
                  <a:pt x="49136" y="2779"/>
                </a:lnTo>
                <a:lnTo>
                  <a:pt x="353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308638" y="2002287"/>
            <a:ext cx="535305" cy="0"/>
          </a:xfrm>
          <a:custGeom>
            <a:avLst/>
            <a:gdLst/>
            <a:ahLst/>
            <a:cxnLst/>
            <a:rect l="l" t="t" r="r" b="b"/>
            <a:pathLst>
              <a:path w="535304">
                <a:moveTo>
                  <a:pt x="0" y="0"/>
                </a:moveTo>
                <a:lnTo>
                  <a:pt x="534898" y="0"/>
                </a:lnTo>
              </a:path>
            </a:pathLst>
          </a:custGeom>
          <a:ln w="28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287403" y="1966920"/>
            <a:ext cx="402590" cy="71120"/>
          </a:xfrm>
          <a:custGeom>
            <a:avLst/>
            <a:gdLst/>
            <a:ahLst/>
            <a:cxnLst/>
            <a:rect l="l" t="t" r="r" b="b"/>
            <a:pathLst>
              <a:path w="402589" h="71119">
                <a:moveTo>
                  <a:pt x="366979" y="0"/>
                </a:moveTo>
                <a:lnTo>
                  <a:pt x="35382" y="0"/>
                </a:lnTo>
                <a:lnTo>
                  <a:pt x="21608" y="2779"/>
                </a:lnTo>
                <a:lnTo>
                  <a:pt x="10361" y="10358"/>
                </a:lnTo>
                <a:lnTo>
                  <a:pt x="2779" y="21597"/>
                </a:lnTo>
                <a:lnTo>
                  <a:pt x="0" y="35356"/>
                </a:lnTo>
                <a:lnTo>
                  <a:pt x="2779" y="49130"/>
                </a:lnTo>
                <a:lnTo>
                  <a:pt x="10361" y="60377"/>
                </a:lnTo>
                <a:lnTo>
                  <a:pt x="21608" y="67959"/>
                </a:lnTo>
                <a:lnTo>
                  <a:pt x="35382" y="70738"/>
                </a:lnTo>
                <a:lnTo>
                  <a:pt x="366979" y="70738"/>
                </a:lnTo>
                <a:lnTo>
                  <a:pt x="380738" y="67959"/>
                </a:lnTo>
                <a:lnTo>
                  <a:pt x="391977" y="60377"/>
                </a:lnTo>
                <a:lnTo>
                  <a:pt x="399556" y="49130"/>
                </a:lnTo>
                <a:lnTo>
                  <a:pt x="402336" y="35356"/>
                </a:lnTo>
                <a:lnTo>
                  <a:pt x="399556" y="21597"/>
                </a:lnTo>
                <a:lnTo>
                  <a:pt x="391977" y="10358"/>
                </a:lnTo>
                <a:lnTo>
                  <a:pt x="380738" y="2779"/>
                </a:lnTo>
                <a:lnTo>
                  <a:pt x="3669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982387" y="2609862"/>
            <a:ext cx="0" cy="365125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61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947019" y="2734350"/>
            <a:ext cx="71120" cy="306070"/>
          </a:xfrm>
          <a:custGeom>
            <a:avLst/>
            <a:gdLst/>
            <a:ahLst/>
            <a:cxnLst/>
            <a:rect l="l" t="t" r="r" b="b"/>
            <a:pathLst>
              <a:path w="71120" h="306069">
                <a:moveTo>
                  <a:pt x="35356" y="0"/>
                </a:moveTo>
                <a:lnTo>
                  <a:pt x="21591" y="2781"/>
                </a:lnTo>
                <a:lnTo>
                  <a:pt x="10353" y="10364"/>
                </a:lnTo>
                <a:lnTo>
                  <a:pt x="2777" y="21608"/>
                </a:lnTo>
                <a:lnTo>
                  <a:pt x="0" y="35369"/>
                </a:lnTo>
                <a:lnTo>
                  <a:pt x="0" y="270383"/>
                </a:lnTo>
                <a:lnTo>
                  <a:pt x="2777" y="284157"/>
                </a:lnTo>
                <a:lnTo>
                  <a:pt x="10353" y="295403"/>
                </a:lnTo>
                <a:lnTo>
                  <a:pt x="21591" y="302985"/>
                </a:lnTo>
                <a:lnTo>
                  <a:pt x="35356" y="305765"/>
                </a:lnTo>
                <a:lnTo>
                  <a:pt x="49130" y="302985"/>
                </a:lnTo>
                <a:lnTo>
                  <a:pt x="60377" y="295403"/>
                </a:lnTo>
                <a:lnTo>
                  <a:pt x="67959" y="284157"/>
                </a:lnTo>
                <a:lnTo>
                  <a:pt x="70739" y="270383"/>
                </a:lnTo>
                <a:lnTo>
                  <a:pt x="70739" y="35369"/>
                </a:lnTo>
                <a:lnTo>
                  <a:pt x="67959" y="21608"/>
                </a:lnTo>
                <a:lnTo>
                  <a:pt x="60377" y="10364"/>
                </a:lnTo>
                <a:lnTo>
                  <a:pt x="49130" y="2781"/>
                </a:lnTo>
                <a:lnTo>
                  <a:pt x="353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229910" y="2245177"/>
            <a:ext cx="251460" cy="28575"/>
          </a:xfrm>
          <a:custGeom>
            <a:avLst/>
            <a:gdLst/>
            <a:ahLst/>
            <a:cxnLst/>
            <a:rect l="l" t="t" r="r" b="b"/>
            <a:pathLst>
              <a:path w="251459" h="28575">
                <a:moveTo>
                  <a:pt x="245033" y="0"/>
                </a:moveTo>
                <a:lnTo>
                  <a:pt x="6337" y="0"/>
                </a:lnTo>
                <a:lnTo>
                  <a:pt x="0" y="6324"/>
                </a:lnTo>
                <a:lnTo>
                  <a:pt x="0" y="21958"/>
                </a:lnTo>
                <a:lnTo>
                  <a:pt x="6337" y="28295"/>
                </a:lnTo>
                <a:lnTo>
                  <a:pt x="245033" y="28295"/>
                </a:lnTo>
                <a:lnTo>
                  <a:pt x="251383" y="21958"/>
                </a:lnTo>
                <a:lnTo>
                  <a:pt x="251383" y="6324"/>
                </a:lnTo>
                <a:lnTo>
                  <a:pt x="2450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179561" y="2223956"/>
            <a:ext cx="226695" cy="71120"/>
          </a:xfrm>
          <a:custGeom>
            <a:avLst/>
            <a:gdLst/>
            <a:ahLst/>
            <a:cxnLst/>
            <a:rect l="l" t="t" r="r" b="b"/>
            <a:pathLst>
              <a:path w="226695" h="71119">
                <a:moveTo>
                  <a:pt x="191046" y="0"/>
                </a:moveTo>
                <a:lnTo>
                  <a:pt x="35382" y="0"/>
                </a:lnTo>
                <a:lnTo>
                  <a:pt x="21608" y="2777"/>
                </a:lnTo>
                <a:lnTo>
                  <a:pt x="10361" y="10353"/>
                </a:lnTo>
                <a:lnTo>
                  <a:pt x="2779" y="21591"/>
                </a:lnTo>
                <a:lnTo>
                  <a:pt x="0" y="35356"/>
                </a:lnTo>
                <a:lnTo>
                  <a:pt x="2779" y="49130"/>
                </a:lnTo>
                <a:lnTo>
                  <a:pt x="10361" y="60377"/>
                </a:lnTo>
                <a:lnTo>
                  <a:pt x="21608" y="67959"/>
                </a:lnTo>
                <a:lnTo>
                  <a:pt x="35382" y="70738"/>
                </a:lnTo>
                <a:lnTo>
                  <a:pt x="191046" y="70738"/>
                </a:lnTo>
                <a:lnTo>
                  <a:pt x="204820" y="67959"/>
                </a:lnTo>
                <a:lnTo>
                  <a:pt x="216066" y="60377"/>
                </a:lnTo>
                <a:lnTo>
                  <a:pt x="223648" y="49130"/>
                </a:lnTo>
                <a:lnTo>
                  <a:pt x="226428" y="35356"/>
                </a:lnTo>
                <a:lnTo>
                  <a:pt x="223648" y="21591"/>
                </a:lnTo>
                <a:lnTo>
                  <a:pt x="216066" y="10353"/>
                </a:lnTo>
                <a:lnTo>
                  <a:pt x="204820" y="2777"/>
                </a:lnTo>
                <a:lnTo>
                  <a:pt x="1910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435264" y="2700503"/>
            <a:ext cx="0" cy="351790"/>
          </a:xfrm>
          <a:custGeom>
            <a:avLst/>
            <a:gdLst/>
            <a:ahLst/>
            <a:cxnLst/>
            <a:rect l="l" t="t" r="r" b="b"/>
            <a:pathLst>
              <a:path h="351789">
                <a:moveTo>
                  <a:pt x="0" y="0"/>
                </a:moveTo>
                <a:lnTo>
                  <a:pt x="0" y="351396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399892" y="2804118"/>
            <a:ext cx="71120" cy="254635"/>
          </a:xfrm>
          <a:custGeom>
            <a:avLst/>
            <a:gdLst/>
            <a:ahLst/>
            <a:cxnLst/>
            <a:rect l="l" t="t" r="r" b="b"/>
            <a:pathLst>
              <a:path w="71120" h="254635">
                <a:moveTo>
                  <a:pt x="35369" y="0"/>
                </a:moveTo>
                <a:lnTo>
                  <a:pt x="21597" y="2779"/>
                </a:lnTo>
                <a:lnTo>
                  <a:pt x="10355" y="10360"/>
                </a:lnTo>
                <a:lnTo>
                  <a:pt x="2777" y="21602"/>
                </a:lnTo>
                <a:lnTo>
                  <a:pt x="0" y="35369"/>
                </a:lnTo>
                <a:lnTo>
                  <a:pt x="0" y="218948"/>
                </a:lnTo>
                <a:lnTo>
                  <a:pt x="2777" y="232722"/>
                </a:lnTo>
                <a:lnTo>
                  <a:pt x="10355" y="243968"/>
                </a:lnTo>
                <a:lnTo>
                  <a:pt x="21597" y="251550"/>
                </a:lnTo>
                <a:lnTo>
                  <a:pt x="35369" y="254330"/>
                </a:lnTo>
                <a:lnTo>
                  <a:pt x="49136" y="251550"/>
                </a:lnTo>
                <a:lnTo>
                  <a:pt x="60378" y="243968"/>
                </a:lnTo>
                <a:lnTo>
                  <a:pt x="67959" y="232722"/>
                </a:lnTo>
                <a:lnTo>
                  <a:pt x="70738" y="218948"/>
                </a:lnTo>
                <a:lnTo>
                  <a:pt x="70738" y="35369"/>
                </a:lnTo>
                <a:lnTo>
                  <a:pt x="67959" y="21602"/>
                </a:lnTo>
                <a:lnTo>
                  <a:pt x="60378" y="10360"/>
                </a:lnTo>
                <a:lnTo>
                  <a:pt x="49136" y="2779"/>
                </a:lnTo>
                <a:lnTo>
                  <a:pt x="353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251662" y="5688398"/>
            <a:ext cx="0" cy="297815"/>
          </a:xfrm>
          <a:custGeom>
            <a:avLst/>
            <a:gdLst/>
            <a:ahLst/>
            <a:cxnLst/>
            <a:rect l="l" t="t" r="r" b="b"/>
            <a:pathLst>
              <a:path h="297814">
                <a:moveTo>
                  <a:pt x="0" y="0"/>
                </a:moveTo>
                <a:lnTo>
                  <a:pt x="0" y="297434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216290" y="5791671"/>
            <a:ext cx="71120" cy="168275"/>
          </a:xfrm>
          <a:custGeom>
            <a:avLst/>
            <a:gdLst/>
            <a:ahLst/>
            <a:cxnLst/>
            <a:rect l="l" t="t" r="r" b="b"/>
            <a:pathLst>
              <a:path w="71120" h="168275">
                <a:moveTo>
                  <a:pt x="35369" y="0"/>
                </a:moveTo>
                <a:lnTo>
                  <a:pt x="21597" y="2779"/>
                </a:lnTo>
                <a:lnTo>
                  <a:pt x="10355" y="10360"/>
                </a:lnTo>
                <a:lnTo>
                  <a:pt x="2777" y="21602"/>
                </a:lnTo>
                <a:lnTo>
                  <a:pt x="0" y="35369"/>
                </a:lnTo>
                <a:lnTo>
                  <a:pt x="0" y="132410"/>
                </a:lnTo>
                <a:lnTo>
                  <a:pt x="2777" y="146184"/>
                </a:lnTo>
                <a:lnTo>
                  <a:pt x="10355" y="157430"/>
                </a:lnTo>
                <a:lnTo>
                  <a:pt x="21597" y="165012"/>
                </a:lnTo>
                <a:lnTo>
                  <a:pt x="35369" y="167792"/>
                </a:lnTo>
                <a:lnTo>
                  <a:pt x="49136" y="165012"/>
                </a:lnTo>
                <a:lnTo>
                  <a:pt x="60378" y="157430"/>
                </a:lnTo>
                <a:lnTo>
                  <a:pt x="67959" y="146184"/>
                </a:lnTo>
                <a:lnTo>
                  <a:pt x="70738" y="132410"/>
                </a:lnTo>
                <a:lnTo>
                  <a:pt x="70738" y="35369"/>
                </a:lnTo>
                <a:lnTo>
                  <a:pt x="67959" y="21602"/>
                </a:lnTo>
                <a:lnTo>
                  <a:pt x="60378" y="10360"/>
                </a:lnTo>
                <a:lnTo>
                  <a:pt x="49136" y="2779"/>
                </a:lnTo>
                <a:lnTo>
                  <a:pt x="353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656119" y="4495002"/>
            <a:ext cx="28575" cy="205740"/>
          </a:xfrm>
          <a:custGeom>
            <a:avLst/>
            <a:gdLst/>
            <a:ahLst/>
            <a:cxnLst/>
            <a:rect l="l" t="t" r="r" b="b"/>
            <a:pathLst>
              <a:path w="28575" h="205739">
                <a:moveTo>
                  <a:pt x="21958" y="0"/>
                </a:moveTo>
                <a:lnTo>
                  <a:pt x="6324" y="0"/>
                </a:lnTo>
                <a:lnTo>
                  <a:pt x="0" y="6337"/>
                </a:lnTo>
                <a:lnTo>
                  <a:pt x="0" y="199313"/>
                </a:lnTo>
                <a:lnTo>
                  <a:pt x="6324" y="205638"/>
                </a:lnTo>
                <a:lnTo>
                  <a:pt x="21958" y="205638"/>
                </a:lnTo>
                <a:lnTo>
                  <a:pt x="28282" y="199313"/>
                </a:lnTo>
                <a:lnTo>
                  <a:pt x="28282" y="6337"/>
                </a:lnTo>
                <a:lnTo>
                  <a:pt x="219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634894" y="4505134"/>
            <a:ext cx="71120" cy="135255"/>
          </a:xfrm>
          <a:custGeom>
            <a:avLst/>
            <a:gdLst/>
            <a:ahLst/>
            <a:cxnLst/>
            <a:rect l="l" t="t" r="r" b="b"/>
            <a:pathLst>
              <a:path w="71120" h="135254">
                <a:moveTo>
                  <a:pt x="35382" y="0"/>
                </a:moveTo>
                <a:lnTo>
                  <a:pt x="21608" y="2779"/>
                </a:lnTo>
                <a:lnTo>
                  <a:pt x="10361" y="10361"/>
                </a:lnTo>
                <a:lnTo>
                  <a:pt x="2779" y="21608"/>
                </a:lnTo>
                <a:lnTo>
                  <a:pt x="0" y="35382"/>
                </a:lnTo>
                <a:lnTo>
                  <a:pt x="0" y="99326"/>
                </a:lnTo>
                <a:lnTo>
                  <a:pt x="2779" y="113093"/>
                </a:lnTo>
                <a:lnTo>
                  <a:pt x="10361" y="124336"/>
                </a:lnTo>
                <a:lnTo>
                  <a:pt x="21608" y="131916"/>
                </a:lnTo>
                <a:lnTo>
                  <a:pt x="35382" y="134696"/>
                </a:lnTo>
                <a:lnTo>
                  <a:pt x="49141" y="131916"/>
                </a:lnTo>
                <a:lnTo>
                  <a:pt x="60380" y="124336"/>
                </a:lnTo>
                <a:lnTo>
                  <a:pt x="67959" y="113093"/>
                </a:lnTo>
                <a:lnTo>
                  <a:pt x="70739" y="99326"/>
                </a:lnTo>
                <a:lnTo>
                  <a:pt x="70739" y="35382"/>
                </a:lnTo>
                <a:lnTo>
                  <a:pt x="67959" y="21608"/>
                </a:lnTo>
                <a:lnTo>
                  <a:pt x="60380" y="10361"/>
                </a:lnTo>
                <a:lnTo>
                  <a:pt x="49141" y="2779"/>
                </a:lnTo>
                <a:lnTo>
                  <a:pt x="353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730234" y="1250250"/>
            <a:ext cx="0" cy="377190"/>
          </a:xfrm>
          <a:custGeom>
            <a:avLst/>
            <a:gdLst/>
            <a:ahLst/>
            <a:cxnLst/>
            <a:rect l="l" t="t" r="r" b="b"/>
            <a:pathLst>
              <a:path h="377189">
                <a:moveTo>
                  <a:pt x="0" y="0"/>
                </a:moveTo>
                <a:lnTo>
                  <a:pt x="0" y="376961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694868" y="1206806"/>
            <a:ext cx="71120" cy="262255"/>
          </a:xfrm>
          <a:custGeom>
            <a:avLst/>
            <a:gdLst/>
            <a:ahLst/>
            <a:cxnLst/>
            <a:rect l="l" t="t" r="r" b="b"/>
            <a:pathLst>
              <a:path w="71120" h="262255">
                <a:moveTo>
                  <a:pt x="35382" y="0"/>
                </a:moveTo>
                <a:lnTo>
                  <a:pt x="21608" y="2779"/>
                </a:lnTo>
                <a:lnTo>
                  <a:pt x="10361" y="10361"/>
                </a:lnTo>
                <a:lnTo>
                  <a:pt x="2779" y="21608"/>
                </a:lnTo>
                <a:lnTo>
                  <a:pt x="0" y="35382"/>
                </a:lnTo>
                <a:lnTo>
                  <a:pt x="0" y="226326"/>
                </a:lnTo>
                <a:lnTo>
                  <a:pt x="2779" y="240098"/>
                </a:lnTo>
                <a:lnTo>
                  <a:pt x="10361" y="251340"/>
                </a:lnTo>
                <a:lnTo>
                  <a:pt x="21608" y="258918"/>
                </a:lnTo>
                <a:lnTo>
                  <a:pt x="35382" y="261696"/>
                </a:lnTo>
                <a:lnTo>
                  <a:pt x="49141" y="258918"/>
                </a:lnTo>
                <a:lnTo>
                  <a:pt x="60380" y="251340"/>
                </a:lnTo>
                <a:lnTo>
                  <a:pt x="67959" y="240098"/>
                </a:lnTo>
                <a:lnTo>
                  <a:pt x="70739" y="226326"/>
                </a:lnTo>
                <a:lnTo>
                  <a:pt x="70739" y="35382"/>
                </a:lnTo>
                <a:lnTo>
                  <a:pt x="67959" y="21608"/>
                </a:lnTo>
                <a:lnTo>
                  <a:pt x="60380" y="10361"/>
                </a:lnTo>
                <a:lnTo>
                  <a:pt x="49141" y="2779"/>
                </a:lnTo>
                <a:lnTo>
                  <a:pt x="353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769412" y="2667440"/>
            <a:ext cx="0" cy="357505"/>
          </a:xfrm>
          <a:custGeom>
            <a:avLst/>
            <a:gdLst/>
            <a:ahLst/>
            <a:cxnLst/>
            <a:rect l="l" t="t" r="r" b="b"/>
            <a:pathLst>
              <a:path h="357505">
                <a:moveTo>
                  <a:pt x="0" y="0"/>
                </a:moveTo>
                <a:lnTo>
                  <a:pt x="0" y="357403"/>
                </a:lnTo>
              </a:path>
            </a:pathLst>
          </a:custGeom>
          <a:ln w="282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734039" y="2816053"/>
            <a:ext cx="71120" cy="251460"/>
          </a:xfrm>
          <a:custGeom>
            <a:avLst/>
            <a:gdLst/>
            <a:ahLst/>
            <a:cxnLst/>
            <a:rect l="l" t="t" r="r" b="b"/>
            <a:pathLst>
              <a:path w="71120" h="251460">
                <a:moveTo>
                  <a:pt x="35369" y="0"/>
                </a:moveTo>
                <a:lnTo>
                  <a:pt x="21597" y="2779"/>
                </a:lnTo>
                <a:lnTo>
                  <a:pt x="10355" y="10361"/>
                </a:lnTo>
                <a:lnTo>
                  <a:pt x="2777" y="21608"/>
                </a:lnTo>
                <a:lnTo>
                  <a:pt x="0" y="35382"/>
                </a:lnTo>
                <a:lnTo>
                  <a:pt x="0" y="215607"/>
                </a:lnTo>
                <a:lnTo>
                  <a:pt x="2777" y="229380"/>
                </a:lnTo>
                <a:lnTo>
                  <a:pt x="10355" y="240622"/>
                </a:lnTo>
                <a:lnTo>
                  <a:pt x="21597" y="248199"/>
                </a:lnTo>
                <a:lnTo>
                  <a:pt x="35369" y="250977"/>
                </a:lnTo>
                <a:lnTo>
                  <a:pt x="49136" y="248199"/>
                </a:lnTo>
                <a:lnTo>
                  <a:pt x="60378" y="240622"/>
                </a:lnTo>
                <a:lnTo>
                  <a:pt x="67959" y="229380"/>
                </a:lnTo>
                <a:lnTo>
                  <a:pt x="70738" y="215607"/>
                </a:lnTo>
                <a:lnTo>
                  <a:pt x="70738" y="35382"/>
                </a:lnTo>
                <a:lnTo>
                  <a:pt x="67959" y="21608"/>
                </a:lnTo>
                <a:lnTo>
                  <a:pt x="60378" y="10361"/>
                </a:lnTo>
                <a:lnTo>
                  <a:pt x="49136" y="2779"/>
                </a:lnTo>
                <a:lnTo>
                  <a:pt x="353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245661" y="4107549"/>
            <a:ext cx="425450" cy="0"/>
          </a:xfrm>
          <a:custGeom>
            <a:avLst/>
            <a:gdLst/>
            <a:ahLst/>
            <a:cxnLst/>
            <a:rect l="l" t="t" r="r" b="b"/>
            <a:pathLst>
              <a:path w="425450">
                <a:moveTo>
                  <a:pt x="0" y="0"/>
                </a:moveTo>
                <a:lnTo>
                  <a:pt x="425284" y="0"/>
                </a:lnTo>
              </a:path>
            </a:pathLst>
          </a:custGeom>
          <a:ln w="28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215537" y="4072183"/>
            <a:ext cx="245745" cy="71120"/>
          </a:xfrm>
          <a:custGeom>
            <a:avLst/>
            <a:gdLst/>
            <a:ahLst/>
            <a:cxnLst/>
            <a:rect l="l" t="t" r="r" b="b"/>
            <a:pathLst>
              <a:path w="245745" h="71120">
                <a:moveTo>
                  <a:pt x="210172" y="0"/>
                </a:moveTo>
                <a:lnTo>
                  <a:pt x="35382" y="0"/>
                </a:lnTo>
                <a:lnTo>
                  <a:pt x="21608" y="2777"/>
                </a:lnTo>
                <a:lnTo>
                  <a:pt x="10361" y="10353"/>
                </a:lnTo>
                <a:lnTo>
                  <a:pt x="2779" y="21591"/>
                </a:lnTo>
                <a:lnTo>
                  <a:pt x="0" y="35356"/>
                </a:lnTo>
                <a:lnTo>
                  <a:pt x="2779" y="49130"/>
                </a:lnTo>
                <a:lnTo>
                  <a:pt x="10361" y="60377"/>
                </a:lnTo>
                <a:lnTo>
                  <a:pt x="21608" y="67959"/>
                </a:lnTo>
                <a:lnTo>
                  <a:pt x="35382" y="70738"/>
                </a:lnTo>
                <a:lnTo>
                  <a:pt x="210172" y="70738"/>
                </a:lnTo>
                <a:lnTo>
                  <a:pt x="223946" y="67959"/>
                </a:lnTo>
                <a:lnTo>
                  <a:pt x="235192" y="60377"/>
                </a:lnTo>
                <a:lnTo>
                  <a:pt x="242774" y="49130"/>
                </a:lnTo>
                <a:lnTo>
                  <a:pt x="245554" y="35356"/>
                </a:lnTo>
                <a:lnTo>
                  <a:pt x="242774" y="21591"/>
                </a:lnTo>
                <a:lnTo>
                  <a:pt x="235192" y="10353"/>
                </a:lnTo>
                <a:lnTo>
                  <a:pt x="223946" y="2777"/>
                </a:lnTo>
                <a:lnTo>
                  <a:pt x="2101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199349" y="4934964"/>
            <a:ext cx="339725" cy="0"/>
          </a:xfrm>
          <a:custGeom>
            <a:avLst/>
            <a:gdLst/>
            <a:ahLst/>
            <a:cxnLst/>
            <a:rect l="l" t="t" r="r" b="b"/>
            <a:pathLst>
              <a:path w="339725">
                <a:moveTo>
                  <a:pt x="0" y="0"/>
                </a:moveTo>
                <a:lnTo>
                  <a:pt x="339407" y="0"/>
                </a:lnTo>
              </a:path>
            </a:pathLst>
          </a:custGeom>
          <a:ln w="28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208005" y="4899598"/>
            <a:ext cx="220345" cy="71120"/>
          </a:xfrm>
          <a:custGeom>
            <a:avLst/>
            <a:gdLst/>
            <a:ahLst/>
            <a:cxnLst/>
            <a:rect l="l" t="t" r="r" b="b"/>
            <a:pathLst>
              <a:path w="220345" h="71120">
                <a:moveTo>
                  <a:pt x="184823" y="0"/>
                </a:moveTo>
                <a:lnTo>
                  <a:pt x="35382" y="0"/>
                </a:lnTo>
                <a:lnTo>
                  <a:pt x="21608" y="2777"/>
                </a:lnTo>
                <a:lnTo>
                  <a:pt x="10361" y="10353"/>
                </a:lnTo>
                <a:lnTo>
                  <a:pt x="2779" y="21591"/>
                </a:lnTo>
                <a:lnTo>
                  <a:pt x="0" y="35356"/>
                </a:lnTo>
                <a:lnTo>
                  <a:pt x="2779" y="49130"/>
                </a:lnTo>
                <a:lnTo>
                  <a:pt x="10361" y="60377"/>
                </a:lnTo>
                <a:lnTo>
                  <a:pt x="21608" y="67959"/>
                </a:lnTo>
                <a:lnTo>
                  <a:pt x="35382" y="70738"/>
                </a:lnTo>
                <a:lnTo>
                  <a:pt x="184823" y="70738"/>
                </a:lnTo>
                <a:lnTo>
                  <a:pt x="198597" y="67959"/>
                </a:lnTo>
                <a:lnTo>
                  <a:pt x="209843" y="60377"/>
                </a:lnTo>
                <a:lnTo>
                  <a:pt x="217425" y="49130"/>
                </a:lnTo>
                <a:lnTo>
                  <a:pt x="220205" y="35356"/>
                </a:lnTo>
                <a:lnTo>
                  <a:pt x="217425" y="21591"/>
                </a:lnTo>
                <a:lnTo>
                  <a:pt x="209843" y="10353"/>
                </a:lnTo>
                <a:lnTo>
                  <a:pt x="198597" y="2777"/>
                </a:lnTo>
                <a:lnTo>
                  <a:pt x="1848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312054" y="4048798"/>
            <a:ext cx="488950" cy="0"/>
          </a:xfrm>
          <a:custGeom>
            <a:avLst/>
            <a:gdLst/>
            <a:ahLst/>
            <a:cxnLst/>
            <a:rect l="l" t="t" r="r" b="b"/>
            <a:pathLst>
              <a:path w="488950">
                <a:moveTo>
                  <a:pt x="0" y="0"/>
                </a:moveTo>
                <a:lnTo>
                  <a:pt x="488645" y="0"/>
                </a:lnTo>
              </a:path>
            </a:pathLst>
          </a:custGeom>
          <a:ln w="28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290820" y="4013432"/>
            <a:ext cx="297180" cy="71120"/>
          </a:xfrm>
          <a:custGeom>
            <a:avLst/>
            <a:gdLst/>
            <a:ahLst/>
            <a:cxnLst/>
            <a:rect l="l" t="t" r="r" b="b"/>
            <a:pathLst>
              <a:path w="297179" h="71120">
                <a:moveTo>
                  <a:pt x="261658" y="0"/>
                </a:moveTo>
                <a:lnTo>
                  <a:pt x="35382" y="0"/>
                </a:lnTo>
                <a:lnTo>
                  <a:pt x="21608" y="2777"/>
                </a:lnTo>
                <a:lnTo>
                  <a:pt x="10361" y="10353"/>
                </a:lnTo>
                <a:lnTo>
                  <a:pt x="2779" y="21591"/>
                </a:lnTo>
                <a:lnTo>
                  <a:pt x="0" y="35356"/>
                </a:lnTo>
                <a:lnTo>
                  <a:pt x="2779" y="49130"/>
                </a:lnTo>
                <a:lnTo>
                  <a:pt x="10361" y="60377"/>
                </a:lnTo>
                <a:lnTo>
                  <a:pt x="21608" y="67959"/>
                </a:lnTo>
                <a:lnTo>
                  <a:pt x="35382" y="70738"/>
                </a:lnTo>
                <a:lnTo>
                  <a:pt x="261658" y="70738"/>
                </a:lnTo>
                <a:lnTo>
                  <a:pt x="275424" y="67959"/>
                </a:lnTo>
                <a:lnTo>
                  <a:pt x="286667" y="60377"/>
                </a:lnTo>
                <a:lnTo>
                  <a:pt x="294247" y="49130"/>
                </a:lnTo>
                <a:lnTo>
                  <a:pt x="297027" y="35356"/>
                </a:lnTo>
                <a:lnTo>
                  <a:pt x="294247" y="21591"/>
                </a:lnTo>
                <a:lnTo>
                  <a:pt x="286667" y="10353"/>
                </a:lnTo>
                <a:lnTo>
                  <a:pt x="275424" y="2777"/>
                </a:lnTo>
                <a:lnTo>
                  <a:pt x="2616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149386" y="2663242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>
                <a:moveTo>
                  <a:pt x="0" y="0"/>
                </a:moveTo>
                <a:lnTo>
                  <a:pt x="385699" y="0"/>
                </a:lnTo>
              </a:path>
            </a:pathLst>
          </a:custGeom>
          <a:ln w="28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128152" y="2627875"/>
            <a:ext cx="313690" cy="71120"/>
          </a:xfrm>
          <a:custGeom>
            <a:avLst/>
            <a:gdLst/>
            <a:ahLst/>
            <a:cxnLst/>
            <a:rect l="l" t="t" r="r" b="b"/>
            <a:pathLst>
              <a:path w="313690" h="71119">
                <a:moveTo>
                  <a:pt x="277736" y="0"/>
                </a:moveTo>
                <a:lnTo>
                  <a:pt x="35382" y="0"/>
                </a:lnTo>
                <a:lnTo>
                  <a:pt x="21608" y="2779"/>
                </a:lnTo>
                <a:lnTo>
                  <a:pt x="10361" y="10358"/>
                </a:lnTo>
                <a:lnTo>
                  <a:pt x="2779" y="21597"/>
                </a:lnTo>
                <a:lnTo>
                  <a:pt x="0" y="35356"/>
                </a:lnTo>
                <a:lnTo>
                  <a:pt x="2779" y="49130"/>
                </a:lnTo>
                <a:lnTo>
                  <a:pt x="10361" y="60377"/>
                </a:lnTo>
                <a:lnTo>
                  <a:pt x="21608" y="67959"/>
                </a:lnTo>
                <a:lnTo>
                  <a:pt x="35382" y="70738"/>
                </a:lnTo>
                <a:lnTo>
                  <a:pt x="277736" y="70738"/>
                </a:lnTo>
                <a:lnTo>
                  <a:pt x="291503" y="67959"/>
                </a:lnTo>
                <a:lnTo>
                  <a:pt x="302745" y="60377"/>
                </a:lnTo>
                <a:lnTo>
                  <a:pt x="310326" y="49130"/>
                </a:lnTo>
                <a:lnTo>
                  <a:pt x="313105" y="35356"/>
                </a:lnTo>
                <a:lnTo>
                  <a:pt x="310326" y="21597"/>
                </a:lnTo>
                <a:lnTo>
                  <a:pt x="302745" y="10358"/>
                </a:lnTo>
                <a:lnTo>
                  <a:pt x="291503" y="2779"/>
                </a:lnTo>
                <a:lnTo>
                  <a:pt x="2777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0673614" y="3030432"/>
            <a:ext cx="353060" cy="289560"/>
          </a:xfrm>
          <a:custGeom>
            <a:avLst/>
            <a:gdLst/>
            <a:ahLst/>
            <a:cxnLst/>
            <a:rect l="l" t="t" r="r" b="b"/>
            <a:pathLst>
              <a:path w="353059" h="289560">
                <a:moveTo>
                  <a:pt x="352501" y="0"/>
                </a:moveTo>
                <a:lnTo>
                  <a:pt x="0" y="0"/>
                </a:lnTo>
                <a:lnTo>
                  <a:pt x="0" y="244043"/>
                </a:lnTo>
                <a:lnTo>
                  <a:pt x="3551" y="261639"/>
                </a:lnTo>
                <a:lnTo>
                  <a:pt x="13234" y="276005"/>
                </a:lnTo>
                <a:lnTo>
                  <a:pt x="27598" y="285691"/>
                </a:lnTo>
                <a:lnTo>
                  <a:pt x="45186" y="289242"/>
                </a:lnTo>
                <a:lnTo>
                  <a:pt x="352501" y="289242"/>
                </a:lnTo>
                <a:lnTo>
                  <a:pt x="3525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942065" y="3026609"/>
            <a:ext cx="283210" cy="232410"/>
          </a:xfrm>
          <a:custGeom>
            <a:avLst/>
            <a:gdLst/>
            <a:ahLst/>
            <a:cxnLst/>
            <a:rect l="l" t="t" r="r" b="b"/>
            <a:pathLst>
              <a:path w="283210" h="232410">
                <a:moveTo>
                  <a:pt x="282740" y="0"/>
                </a:moveTo>
                <a:lnTo>
                  <a:pt x="0" y="0"/>
                </a:lnTo>
                <a:lnTo>
                  <a:pt x="0" y="195732"/>
                </a:lnTo>
                <a:lnTo>
                  <a:pt x="2848" y="209847"/>
                </a:lnTo>
                <a:lnTo>
                  <a:pt x="10618" y="221372"/>
                </a:lnTo>
                <a:lnTo>
                  <a:pt x="22143" y="229141"/>
                </a:lnTo>
                <a:lnTo>
                  <a:pt x="36258" y="231990"/>
                </a:lnTo>
                <a:lnTo>
                  <a:pt x="282740" y="231990"/>
                </a:lnTo>
                <a:lnTo>
                  <a:pt x="282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82872" y="1216484"/>
            <a:ext cx="71120" cy="1828800"/>
          </a:xfrm>
          <a:custGeom>
            <a:avLst/>
            <a:gdLst/>
            <a:ahLst/>
            <a:cxnLst/>
            <a:rect l="l" t="t" r="r" b="b"/>
            <a:pathLst>
              <a:path w="71120" h="1828800">
                <a:moveTo>
                  <a:pt x="0" y="0"/>
                </a:moveTo>
                <a:lnTo>
                  <a:pt x="0" y="1828647"/>
                </a:lnTo>
                <a:lnTo>
                  <a:pt x="70739" y="1828647"/>
                </a:lnTo>
                <a:lnTo>
                  <a:pt x="70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981300" y="1216484"/>
            <a:ext cx="71120" cy="1828800"/>
          </a:xfrm>
          <a:custGeom>
            <a:avLst/>
            <a:gdLst/>
            <a:ahLst/>
            <a:cxnLst/>
            <a:rect l="l" t="t" r="r" b="b"/>
            <a:pathLst>
              <a:path w="71120" h="1828800">
                <a:moveTo>
                  <a:pt x="0" y="0"/>
                </a:moveTo>
                <a:lnTo>
                  <a:pt x="0" y="1828647"/>
                </a:lnTo>
                <a:lnTo>
                  <a:pt x="70739" y="1828647"/>
                </a:lnTo>
                <a:lnTo>
                  <a:pt x="70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523385" y="2052366"/>
            <a:ext cx="231775" cy="462915"/>
          </a:xfrm>
          <a:custGeom>
            <a:avLst/>
            <a:gdLst/>
            <a:ahLst/>
            <a:cxnLst/>
            <a:rect l="l" t="t" r="r" b="b"/>
            <a:pathLst>
              <a:path w="231775" h="462914">
                <a:moveTo>
                  <a:pt x="206086" y="61786"/>
                </a:moveTo>
                <a:lnTo>
                  <a:pt x="115214" y="61786"/>
                </a:lnTo>
                <a:lnTo>
                  <a:pt x="124409" y="62299"/>
                </a:lnTo>
                <a:lnTo>
                  <a:pt x="132738" y="63745"/>
                </a:lnTo>
                <a:lnTo>
                  <a:pt x="166084" y="103123"/>
                </a:lnTo>
                <a:lnTo>
                  <a:pt x="176671" y="143329"/>
                </a:lnTo>
                <a:lnTo>
                  <a:pt x="181190" y="203988"/>
                </a:lnTo>
                <a:lnTo>
                  <a:pt x="176278" y="269806"/>
                </a:lnTo>
                <a:lnTo>
                  <a:pt x="164768" y="319112"/>
                </a:lnTo>
                <a:lnTo>
                  <a:pt x="141325" y="370485"/>
                </a:lnTo>
                <a:lnTo>
                  <a:pt x="86026" y="380496"/>
                </a:lnTo>
                <a:lnTo>
                  <a:pt x="40312" y="385626"/>
                </a:lnTo>
                <a:lnTo>
                  <a:pt x="0" y="389344"/>
                </a:lnTo>
                <a:lnTo>
                  <a:pt x="9791" y="462763"/>
                </a:lnTo>
                <a:lnTo>
                  <a:pt x="61161" y="459280"/>
                </a:lnTo>
                <a:lnTo>
                  <a:pt x="111567" y="449279"/>
                </a:lnTo>
                <a:lnTo>
                  <a:pt x="153532" y="433434"/>
                </a:lnTo>
                <a:lnTo>
                  <a:pt x="196456" y="381844"/>
                </a:lnTo>
                <a:lnTo>
                  <a:pt x="213342" y="336651"/>
                </a:lnTo>
                <a:lnTo>
                  <a:pt x="226335" y="276519"/>
                </a:lnTo>
                <a:lnTo>
                  <a:pt x="231533" y="201130"/>
                </a:lnTo>
                <a:lnTo>
                  <a:pt x="226281" y="128598"/>
                </a:lnTo>
                <a:lnTo>
                  <a:pt x="212909" y="75554"/>
                </a:lnTo>
                <a:lnTo>
                  <a:pt x="206086" y="61786"/>
                </a:lnTo>
                <a:close/>
              </a:path>
              <a:path w="231775" h="462914">
                <a:moveTo>
                  <a:pt x="117162" y="0"/>
                </a:moveTo>
                <a:lnTo>
                  <a:pt x="110286" y="216"/>
                </a:lnTo>
                <a:lnTo>
                  <a:pt x="30632" y="216"/>
                </a:lnTo>
                <a:lnTo>
                  <a:pt x="31584" y="61989"/>
                </a:lnTo>
                <a:lnTo>
                  <a:pt x="112217" y="61849"/>
                </a:lnTo>
                <a:lnTo>
                  <a:pt x="115214" y="61786"/>
                </a:lnTo>
                <a:lnTo>
                  <a:pt x="206086" y="61786"/>
                </a:lnTo>
                <a:lnTo>
                  <a:pt x="194993" y="39401"/>
                </a:lnTo>
                <a:lnTo>
                  <a:pt x="176110" y="17539"/>
                </a:lnTo>
                <a:lnTo>
                  <a:pt x="155597" y="6062"/>
                </a:lnTo>
                <a:lnTo>
                  <a:pt x="134107" y="1082"/>
                </a:lnTo>
                <a:lnTo>
                  <a:pt x="117162" y="0"/>
                </a:lnTo>
                <a:close/>
              </a:path>
            </a:pathLst>
          </a:custGeom>
          <a:solidFill>
            <a:srgbClr val="E3E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523387" y="2080982"/>
            <a:ext cx="205740" cy="400685"/>
          </a:xfrm>
          <a:custGeom>
            <a:avLst/>
            <a:gdLst/>
            <a:ahLst/>
            <a:cxnLst/>
            <a:rect l="l" t="t" r="r" b="b"/>
            <a:pathLst>
              <a:path w="205739" h="400685">
                <a:moveTo>
                  <a:pt x="175250" y="33185"/>
                </a:moveTo>
                <a:lnTo>
                  <a:pt x="115214" y="33185"/>
                </a:lnTo>
                <a:lnTo>
                  <a:pt x="124409" y="33694"/>
                </a:lnTo>
                <a:lnTo>
                  <a:pt x="132738" y="35132"/>
                </a:lnTo>
                <a:lnTo>
                  <a:pt x="166077" y="74504"/>
                </a:lnTo>
                <a:lnTo>
                  <a:pt x="176660" y="114709"/>
                </a:lnTo>
                <a:lnTo>
                  <a:pt x="181178" y="175374"/>
                </a:lnTo>
                <a:lnTo>
                  <a:pt x="176267" y="241192"/>
                </a:lnTo>
                <a:lnTo>
                  <a:pt x="164761" y="290498"/>
                </a:lnTo>
                <a:lnTo>
                  <a:pt x="141325" y="341871"/>
                </a:lnTo>
                <a:lnTo>
                  <a:pt x="86026" y="351875"/>
                </a:lnTo>
                <a:lnTo>
                  <a:pt x="40312" y="357001"/>
                </a:lnTo>
                <a:lnTo>
                  <a:pt x="0" y="360718"/>
                </a:lnTo>
                <a:lnTo>
                  <a:pt x="5334" y="400697"/>
                </a:lnTo>
                <a:lnTo>
                  <a:pt x="43637" y="394039"/>
                </a:lnTo>
                <a:lnTo>
                  <a:pt x="89973" y="384998"/>
                </a:lnTo>
                <a:lnTo>
                  <a:pt x="131517" y="375031"/>
                </a:lnTo>
                <a:lnTo>
                  <a:pt x="170519" y="344895"/>
                </a:lnTo>
                <a:lnTo>
                  <a:pt x="186047" y="308241"/>
                </a:lnTo>
                <a:lnTo>
                  <a:pt x="198819" y="260796"/>
                </a:lnTo>
                <a:lnTo>
                  <a:pt x="205625" y="207721"/>
                </a:lnTo>
                <a:lnTo>
                  <a:pt x="205319" y="155414"/>
                </a:lnTo>
                <a:lnTo>
                  <a:pt x="199507" y="107808"/>
                </a:lnTo>
                <a:lnTo>
                  <a:pt x="189109" y="66401"/>
                </a:lnTo>
                <a:lnTo>
                  <a:pt x="175250" y="33185"/>
                </a:lnTo>
                <a:close/>
              </a:path>
              <a:path w="205739" h="400685">
                <a:moveTo>
                  <a:pt x="31064" y="0"/>
                </a:moveTo>
                <a:lnTo>
                  <a:pt x="31584" y="33362"/>
                </a:lnTo>
                <a:lnTo>
                  <a:pt x="112217" y="33223"/>
                </a:lnTo>
                <a:lnTo>
                  <a:pt x="115214" y="33185"/>
                </a:lnTo>
                <a:lnTo>
                  <a:pt x="175250" y="33185"/>
                </a:lnTo>
                <a:lnTo>
                  <a:pt x="138244" y="2369"/>
                </a:lnTo>
                <a:lnTo>
                  <a:pt x="135542" y="2082"/>
                </a:lnTo>
                <a:lnTo>
                  <a:pt x="119951" y="2082"/>
                </a:lnTo>
                <a:lnTo>
                  <a:pt x="31064" y="0"/>
                </a:lnTo>
                <a:close/>
              </a:path>
              <a:path w="205739" h="400685">
                <a:moveTo>
                  <a:pt x="128130" y="1295"/>
                </a:moveTo>
                <a:lnTo>
                  <a:pt x="123126" y="1295"/>
                </a:lnTo>
                <a:lnTo>
                  <a:pt x="119951" y="2082"/>
                </a:lnTo>
                <a:lnTo>
                  <a:pt x="135542" y="2082"/>
                </a:lnTo>
                <a:lnTo>
                  <a:pt x="128130" y="1295"/>
                </a:lnTo>
                <a:close/>
              </a:path>
            </a:pathLst>
          </a:custGeom>
          <a:solidFill>
            <a:srgbClr val="C7CA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840452" y="1972908"/>
            <a:ext cx="734695" cy="741680"/>
          </a:xfrm>
          <a:custGeom>
            <a:avLst/>
            <a:gdLst/>
            <a:ahLst/>
            <a:cxnLst/>
            <a:rect l="l" t="t" r="r" b="b"/>
            <a:pathLst>
              <a:path w="734695" h="741680">
                <a:moveTo>
                  <a:pt x="734339" y="0"/>
                </a:moveTo>
                <a:lnTo>
                  <a:pt x="0" y="0"/>
                </a:lnTo>
                <a:lnTo>
                  <a:pt x="36702" y="675639"/>
                </a:lnTo>
                <a:lnTo>
                  <a:pt x="70294" y="704431"/>
                </a:lnTo>
                <a:lnTo>
                  <a:pt x="109306" y="716587"/>
                </a:lnTo>
                <a:lnTo>
                  <a:pt x="160484" y="726725"/>
                </a:lnTo>
                <a:lnTo>
                  <a:pt x="221844" y="734454"/>
                </a:lnTo>
                <a:lnTo>
                  <a:pt x="291400" y="739379"/>
                </a:lnTo>
                <a:lnTo>
                  <a:pt x="367169" y="741108"/>
                </a:lnTo>
                <a:lnTo>
                  <a:pt x="442941" y="739379"/>
                </a:lnTo>
                <a:lnTo>
                  <a:pt x="512498" y="734454"/>
                </a:lnTo>
                <a:lnTo>
                  <a:pt x="573854" y="726725"/>
                </a:lnTo>
                <a:lnTo>
                  <a:pt x="625028" y="716587"/>
                </a:lnTo>
                <a:lnTo>
                  <a:pt x="664037" y="704431"/>
                </a:lnTo>
                <a:lnTo>
                  <a:pt x="697623" y="675639"/>
                </a:lnTo>
                <a:lnTo>
                  <a:pt x="734339" y="0"/>
                </a:lnTo>
                <a:close/>
              </a:path>
            </a:pathLst>
          </a:custGeom>
          <a:solidFill>
            <a:srgbClr val="E3E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613071" y="4840969"/>
            <a:ext cx="782320" cy="782320"/>
          </a:xfrm>
          <a:custGeom>
            <a:avLst/>
            <a:gdLst/>
            <a:ahLst/>
            <a:cxnLst/>
            <a:rect l="l" t="t" r="r" b="b"/>
            <a:pathLst>
              <a:path w="782320" h="782320">
                <a:moveTo>
                  <a:pt x="391020" y="0"/>
                </a:moveTo>
                <a:lnTo>
                  <a:pt x="341972" y="3046"/>
                </a:lnTo>
                <a:lnTo>
                  <a:pt x="294742" y="11942"/>
                </a:lnTo>
                <a:lnTo>
                  <a:pt x="249696" y="26320"/>
                </a:lnTo>
                <a:lnTo>
                  <a:pt x="207201" y="45814"/>
                </a:lnTo>
                <a:lnTo>
                  <a:pt x="167623" y="70058"/>
                </a:lnTo>
                <a:lnTo>
                  <a:pt x="131329" y="98685"/>
                </a:lnTo>
                <a:lnTo>
                  <a:pt x="98685" y="131329"/>
                </a:lnTo>
                <a:lnTo>
                  <a:pt x="70058" y="167623"/>
                </a:lnTo>
                <a:lnTo>
                  <a:pt x="45814" y="207201"/>
                </a:lnTo>
                <a:lnTo>
                  <a:pt x="26320" y="249696"/>
                </a:lnTo>
                <a:lnTo>
                  <a:pt x="11942" y="294742"/>
                </a:lnTo>
                <a:lnTo>
                  <a:pt x="3046" y="341972"/>
                </a:lnTo>
                <a:lnTo>
                  <a:pt x="0" y="391020"/>
                </a:lnTo>
                <a:lnTo>
                  <a:pt x="3046" y="440068"/>
                </a:lnTo>
                <a:lnTo>
                  <a:pt x="11942" y="487298"/>
                </a:lnTo>
                <a:lnTo>
                  <a:pt x="26320" y="532344"/>
                </a:lnTo>
                <a:lnTo>
                  <a:pt x="45814" y="574839"/>
                </a:lnTo>
                <a:lnTo>
                  <a:pt x="70058" y="614416"/>
                </a:lnTo>
                <a:lnTo>
                  <a:pt x="98685" y="650710"/>
                </a:lnTo>
                <a:lnTo>
                  <a:pt x="131329" y="683354"/>
                </a:lnTo>
                <a:lnTo>
                  <a:pt x="167623" y="711981"/>
                </a:lnTo>
                <a:lnTo>
                  <a:pt x="207201" y="736225"/>
                </a:lnTo>
                <a:lnTo>
                  <a:pt x="249696" y="755720"/>
                </a:lnTo>
                <a:lnTo>
                  <a:pt x="294742" y="770098"/>
                </a:lnTo>
                <a:lnTo>
                  <a:pt x="341972" y="778993"/>
                </a:lnTo>
                <a:lnTo>
                  <a:pt x="391020" y="782040"/>
                </a:lnTo>
                <a:lnTo>
                  <a:pt x="440068" y="778993"/>
                </a:lnTo>
                <a:lnTo>
                  <a:pt x="487298" y="770098"/>
                </a:lnTo>
                <a:lnTo>
                  <a:pt x="532344" y="755720"/>
                </a:lnTo>
                <a:lnTo>
                  <a:pt x="574839" y="736225"/>
                </a:lnTo>
                <a:lnTo>
                  <a:pt x="614416" y="711981"/>
                </a:lnTo>
                <a:lnTo>
                  <a:pt x="650710" y="683354"/>
                </a:lnTo>
                <a:lnTo>
                  <a:pt x="683354" y="650710"/>
                </a:lnTo>
                <a:lnTo>
                  <a:pt x="711981" y="614416"/>
                </a:lnTo>
                <a:lnTo>
                  <a:pt x="736225" y="574839"/>
                </a:lnTo>
                <a:lnTo>
                  <a:pt x="739429" y="567855"/>
                </a:lnTo>
                <a:lnTo>
                  <a:pt x="391020" y="567855"/>
                </a:lnTo>
                <a:lnTo>
                  <a:pt x="344010" y="561538"/>
                </a:lnTo>
                <a:lnTo>
                  <a:pt x="301768" y="543711"/>
                </a:lnTo>
                <a:lnTo>
                  <a:pt x="265979" y="516061"/>
                </a:lnTo>
                <a:lnTo>
                  <a:pt x="238328" y="480272"/>
                </a:lnTo>
                <a:lnTo>
                  <a:pt x="220502" y="438029"/>
                </a:lnTo>
                <a:lnTo>
                  <a:pt x="214185" y="391020"/>
                </a:lnTo>
                <a:lnTo>
                  <a:pt x="220502" y="344010"/>
                </a:lnTo>
                <a:lnTo>
                  <a:pt x="238328" y="301768"/>
                </a:lnTo>
                <a:lnTo>
                  <a:pt x="265979" y="265979"/>
                </a:lnTo>
                <a:lnTo>
                  <a:pt x="301768" y="238328"/>
                </a:lnTo>
                <a:lnTo>
                  <a:pt x="344010" y="220502"/>
                </a:lnTo>
                <a:lnTo>
                  <a:pt x="391020" y="214185"/>
                </a:lnTo>
                <a:lnTo>
                  <a:pt x="739429" y="214185"/>
                </a:lnTo>
                <a:lnTo>
                  <a:pt x="736225" y="207201"/>
                </a:lnTo>
                <a:lnTo>
                  <a:pt x="711981" y="167623"/>
                </a:lnTo>
                <a:lnTo>
                  <a:pt x="683354" y="131329"/>
                </a:lnTo>
                <a:lnTo>
                  <a:pt x="650710" y="98685"/>
                </a:lnTo>
                <a:lnTo>
                  <a:pt x="614416" y="70058"/>
                </a:lnTo>
                <a:lnTo>
                  <a:pt x="574839" y="45814"/>
                </a:lnTo>
                <a:lnTo>
                  <a:pt x="532344" y="26320"/>
                </a:lnTo>
                <a:lnTo>
                  <a:pt x="487298" y="11942"/>
                </a:lnTo>
                <a:lnTo>
                  <a:pt x="440068" y="3046"/>
                </a:lnTo>
                <a:lnTo>
                  <a:pt x="391020" y="0"/>
                </a:lnTo>
                <a:close/>
              </a:path>
              <a:path w="782320" h="782320">
                <a:moveTo>
                  <a:pt x="739429" y="214185"/>
                </a:moveTo>
                <a:lnTo>
                  <a:pt x="391020" y="214185"/>
                </a:lnTo>
                <a:lnTo>
                  <a:pt x="438029" y="220502"/>
                </a:lnTo>
                <a:lnTo>
                  <a:pt x="480272" y="238328"/>
                </a:lnTo>
                <a:lnTo>
                  <a:pt x="516061" y="265979"/>
                </a:lnTo>
                <a:lnTo>
                  <a:pt x="543711" y="301768"/>
                </a:lnTo>
                <a:lnTo>
                  <a:pt x="561538" y="344010"/>
                </a:lnTo>
                <a:lnTo>
                  <a:pt x="567855" y="391020"/>
                </a:lnTo>
                <a:lnTo>
                  <a:pt x="561538" y="438029"/>
                </a:lnTo>
                <a:lnTo>
                  <a:pt x="543711" y="480272"/>
                </a:lnTo>
                <a:lnTo>
                  <a:pt x="516061" y="516061"/>
                </a:lnTo>
                <a:lnTo>
                  <a:pt x="480272" y="543711"/>
                </a:lnTo>
                <a:lnTo>
                  <a:pt x="438029" y="561538"/>
                </a:lnTo>
                <a:lnTo>
                  <a:pt x="391020" y="567855"/>
                </a:lnTo>
                <a:lnTo>
                  <a:pt x="739429" y="567855"/>
                </a:lnTo>
                <a:lnTo>
                  <a:pt x="755720" y="532344"/>
                </a:lnTo>
                <a:lnTo>
                  <a:pt x="770098" y="487298"/>
                </a:lnTo>
                <a:lnTo>
                  <a:pt x="778993" y="440068"/>
                </a:lnTo>
                <a:lnTo>
                  <a:pt x="782040" y="391020"/>
                </a:lnTo>
                <a:lnTo>
                  <a:pt x="778993" y="341972"/>
                </a:lnTo>
                <a:lnTo>
                  <a:pt x="770098" y="294742"/>
                </a:lnTo>
                <a:lnTo>
                  <a:pt x="755720" y="249696"/>
                </a:lnTo>
                <a:lnTo>
                  <a:pt x="739429" y="214185"/>
                </a:lnTo>
                <a:close/>
              </a:path>
            </a:pathLst>
          </a:custGeom>
          <a:solidFill>
            <a:srgbClr val="161A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827256" y="5055158"/>
            <a:ext cx="353695" cy="353695"/>
          </a:xfrm>
          <a:custGeom>
            <a:avLst/>
            <a:gdLst/>
            <a:ahLst/>
            <a:cxnLst/>
            <a:rect l="l" t="t" r="r" b="b"/>
            <a:pathLst>
              <a:path w="353695" h="353695">
                <a:moveTo>
                  <a:pt x="176834" y="0"/>
                </a:moveTo>
                <a:lnTo>
                  <a:pt x="129825" y="6316"/>
                </a:lnTo>
                <a:lnTo>
                  <a:pt x="87582" y="24143"/>
                </a:lnTo>
                <a:lnTo>
                  <a:pt x="51793" y="51793"/>
                </a:lnTo>
                <a:lnTo>
                  <a:pt x="24143" y="87582"/>
                </a:lnTo>
                <a:lnTo>
                  <a:pt x="6316" y="129825"/>
                </a:lnTo>
                <a:lnTo>
                  <a:pt x="0" y="176834"/>
                </a:lnTo>
                <a:lnTo>
                  <a:pt x="6316" y="223844"/>
                </a:lnTo>
                <a:lnTo>
                  <a:pt x="24143" y="266086"/>
                </a:lnTo>
                <a:lnTo>
                  <a:pt x="51793" y="301875"/>
                </a:lnTo>
                <a:lnTo>
                  <a:pt x="87582" y="329526"/>
                </a:lnTo>
                <a:lnTo>
                  <a:pt x="129825" y="347352"/>
                </a:lnTo>
                <a:lnTo>
                  <a:pt x="176834" y="353669"/>
                </a:lnTo>
                <a:lnTo>
                  <a:pt x="223844" y="347352"/>
                </a:lnTo>
                <a:lnTo>
                  <a:pt x="266086" y="329526"/>
                </a:lnTo>
                <a:lnTo>
                  <a:pt x="301875" y="301875"/>
                </a:lnTo>
                <a:lnTo>
                  <a:pt x="329526" y="266086"/>
                </a:lnTo>
                <a:lnTo>
                  <a:pt x="336711" y="249059"/>
                </a:lnTo>
                <a:lnTo>
                  <a:pt x="176834" y="249059"/>
                </a:lnTo>
                <a:lnTo>
                  <a:pt x="148720" y="243384"/>
                </a:lnTo>
                <a:lnTo>
                  <a:pt x="125763" y="227906"/>
                </a:lnTo>
                <a:lnTo>
                  <a:pt x="110285" y="204948"/>
                </a:lnTo>
                <a:lnTo>
                  <a:pt x="104609" y="176834"/>
                </a:lnTo>
                <a:lnTo>
                  <a:pt x="110285" y="148718"/>
                </a:lnTo>
                <a:lnTo>
                  <a:pt x="125763" y="125756"/>
                </a:lnTo>
                <a:lnTo>
                  <a:pt x="148720" y="110274"/>
                </a:lnTo>
                <a:lnTo>
                  <a:pt x="176834" y="104597"/>
                </a:lnTo>
                <a:lnTo>
                  <a:pt x="336706" y="104597"/>
                </a:lnTo>
                <a:lnTo>
                  <a:pt x="329526" y="87582"/>
                </a:lnTo>
                <a:lnTo>
                  <a:pt x="301875" y="51793"/>
                </a:lnTo>
                <a:lnTo>
                  <a:pt x="266086" y="24143"/>
                </a:lnTo>
                <a:lnTo>
                  <a:pt x="223844" y="6316"/>
                </a:lnTo>
                <a:lnTo>
                  <a:pt x="176834" y="0"/>
                </a:lnTo>
                <a:close/>
              </a:path>
              <a:path w="353695" h="353695">
                <a:moveTo>
                  <a:pt x="336706" y="104597"/>
                </a:moveTo>
                <a:lnTo>
                  <a:pt x="176834" y="104597"/>
                </a:lnTo>
                <a:lnTo>
                  <a:pt x="204948" y="110274"/>
                </a:lnTo>
                <a:lnTo>
                  <a:pt x="227906" y="125756"/>
                </a:lnTo>
                <a:lnTo>
                  <a:pt x="243384" y="148718"/>
                </a:lnTo>
                <a:lnTo>
                  <a:pt x="249059" y="176834"/>
                </a:lnTo>
                <a:lnTo>
                  <a:pt x="243384" y="204948"/>
                </a:lnTo>
                <a:lnTo>
                  <a:pt x="227906" y="227906"/>
                </a:lnTo>
                <a:lnTo>
                  <a:pt x="204948" y="243384"/>
                </a:lnTo>
                <a:lnTo>
                  <a:pt x="176834" y="249059"/>
                </a:lnTo>
                <a:lnTo>
                  <a:pt x="336711" y="249059"/>
                </a:lnTo>
                <a:lnTo>
                  <a:pt x="347352" y="223844"/>
                </a:lnTo>
                <a:lnTo>
                  <a:pt x="353669" y="176834"/>
                </a:lnTo>
                <a:lnTo>
                  <a:pt x="347352" y="129825"/>
                </a:lnTo>
                <a:lnTo>
                  <a:pt x="336706" y="104597"/>
                </a:lnTo>
                <a:close/>
              </a:path>
            </a:pathLst>
          </a:custGeom>
          <a:solidFill>
            <a:srgbClr val="8388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486679" y="1704863"/>
            <a:ext cx="1245235" cy="701675"/>
          </a:xfrm>
          <a:custGeom>
            <a:avLst/>
            <a:gdLst/>
            <a:ahLst/>
            <a:cxnLst/>
            <a:rect l="l" t="t" r="r" b="b"/>
            <a:pathLst>
              <a:path w="1245234" h="701675">
                <a:moveTo>
                  <a:pt x="312102" y="209296"/>
                </a:moveTo>
                <a:lnTo>
                  <a:pt x="265246" y="214739"/>
                </a:lnTo>
                <a:lnTo>
                  <a:pt x="223143" y="230100"/>
                </a:lnTo>
                <a:lnTo>
                  <a:pt x="187472" y="253928"/>
                </a:lnTo>
                <a:lnTo>
                  <a:pt x="159914" y="284769"/>
                </a:lnTo>
                <a:lnTo>
                  <a:pt x="142147" y="321172"/>
                </a:lnTo>
                <a:lnTo>
                  <a:pt x="135851" y="361683"/>
                </a:lnTo>
                <a:lnTo>
                  <a:pt x="136232" y="371717"/>
                </a:lnTo>
                <a:lnTo>
                  <a:pt x="137355" y="381574"/>
                </a:lnTo>
                <a:lnTo>
                  <a:pt x="139189" y="391236"/>
                </a:lnTo>
                <a:lnTo>
                  <a:pt x="141706" y="400685"/>
                </a:lnTo>
                <a:lnTo>
                  <a:pt x="96630" y="410365"/>
                </a:lnTo>
                <a:lnTo>
                  <a:pt x="57694" y="432419"/>
                </a:lnTo>
                <a:lnTo>
                  <a:pt x="27126" y="464644"/>
                </a:lnTo>
                <a:lnTo>
                  <a:pt x="7152" y="504834"/>
                </a:lnTo>
                <a:lnTo>
                  <a:pt x="0" y="550786"/>
                </a:lnTo>
                <a:lnTo>
                  <a:pt x="7673" y="598372"/>
                </a:lnTo>
                <a:lnTo>
                  <a:pt x="29042" y="639702"/>
                </a:lnTo>
                <a:lnTo>
                  <a:pt x="61628" y="672294"/>
                </a:lnTo>
                <a:lnTo>
                  <a:pt x="102955" y="693668"/>
                </a:lnTo>
                <a:lnTo>
                  <a:pt x="150545" y="701344"/>
                </a:lnTo>
                <a:lnTo>
                  <a:pt x="1114437" y="701344"/>
                </a:lnTo>
                <a:lnTo>
                  <a:pt x="1165173" y="691099"/>
                </a:lnTo>
                <a:lnTo>
                  <a:pt x="1206607" y="663160"/>
                </a:lnTo>
                <a:lnTo>
                  <a:pt x="1234545" y="621722"/>
                </a:lnTo>
                <a:lnTo>
                  <a:pt x="1244790" y="570979"/>
                </a:lnTo>
                <a:lnTo>
                  <a:pt x="1236665" y="525608"/>
                </a:lnTo>
                <a:lnTo>
                  <a:pt x="1214245" y="487198"/>
                </a:lnTo>
                <a:lnTo>
                  <a:pt x="1180459" y="458659"/>
                </a:lnTo>
                <a:lnTo>
                  <a:pt x="1138237" y="442899"/>
                </a:lnTo>
                <a:lnTo>
                  <a:pt x="1144534" y="426379"/>
                </a:lnTo>
                <a:lnTo>
                  <a:pt x="1149164" y="409111"/>
                </a:lnTo>
                <a:lnTo>
                  <a:pt x="1152019" y="391186"/>
                </a:lnTo>
                <a:lnTo>
                  <a:pt x="1152994" y="372694"/>
                </a:lnTo>
                <a:lnTo>
                  <a:pt x="1146763" y="326327"/>
                </a:lnTo>
                <a:lnTo>
                  <a:pt x="1129177" y="284663"/>
                </a:lnTo>
                <a:lnTo>
                  <a:pt x="1101901" y="249366"/>
                </a:lnTo>
                <a:lnTo>
                  <a:pt x="1066764" y="222224"/>
                </a:lnTo>
                <a:lnTo>
                  <a:pt x="383184" y="222224"/>
                </a:lnTo>
                <a:lnTo>
                  <a:pt x="366459" y="216705"/>
                </a:lnTo>
                <a:lnTo>
                  <a:pt x="348976" y="212650"/>
                </a:lnTo>
                <a:lnTo>
                  <a:pt x="330827" y="210149"/>
                </a:lnTo>
                <a:lnTo>
                  <a:pt x="312102" y="209296"/>
                </a:lnTo>
                <a:close/>
              </a:path>
              <a:path w="1245234" h="701675">
                <a:moveTo>
                  <a:pt x="673798" y="0"/>
                </a:moveTo>
                <a:lnTo>
                  <a:pt x="620759" y="4363"/>
                </a:lnTo>
                <a:lnTo>
                  <a:pt x="570838" y="16945"/>
                </a:lnTo>
                <a:lnTo>
                  <a:pt x="524862" y="36980"/>
                </a:lnTo>
                <a:lnTo>
                  <a:pt x="483662" y="63706"/>
                </a:lnTo>
                <a:lnTo>
                  <a:pt x="448065" y="96357"/>
                </a:lnTo>
                <a:lnTo>
                  <a:pt x="418900" y="134170"/>
                </a:lnTo>
                <a:lnTo>
                  <a:pt x="396997" y="176380"/>
                </a:lnTo>
                <a:lnTo>
                  <a:pt x="383184" y="222224"/>
                </a:lnTo>
                <a:lnTo>
                  <a:pt x="1066764" y="222224"/>
                </a:lnTo>
                <a:lnTo>
                  <a:pt x="1066597" y="222095"/>
                </a:lnTo>
                <a:lnTo>
                  <a:pt x="1024929" y="204514"/>
                </a:lnTo>
                <a:lnTo>
                  <a:pt x="987068" y="199428"/>
                </a:lnTo>
                <a:lnTo>
                  <a:pt x="958735" y="199428"/>
                </a:lnTo>
                <a:lnTo>
                  <a:pt x="942182" y="157852"/>
                </a:lnTo>
                <a:lnTo>
                  <a:pt x="918811" y="119768"/>
                </a:lnTo>
                <a:lnTo>
                  <a:pt x="889307" y="85808"/>
                </a:lnTo>
                <a:lnTo>
                  <a:pt x="854357" y="56603"/>
                </a:lnTo>
                <a:lnTo>
                  <a:pt x="814646" y="32788"/>
                </a:lnTo>
                <a:lnTo>
                  <a:pt x="770858" y="14994"/>
                </a:lnTo>
                <a:lnTo>
                  <a:pt x="723680" y="3854"/>
                </a:lnTo>
                <a:lnTo>
                  <a:pt x="673798" y="0"/>
                </a:lnTo>
                <a:close/>
              </a:path>
              <a:path w="1245234" h="701675">
                <a:moveTo>
                  <a:pt x="978560" y="198285"/>
                </a:moveTo>
                <a:lnTo>
                  <a:pt x="971854" y="198285"/>
                </a:lnTo>
                <a:lnTo>
                  <a:pt x="965250" y="198691"/>
                </a:lnTo>
                <a:lnTo>
                  <a:pt x="958735" y="199428"/>
                </a:lnTo>
                <a:lnTo>
                  <a:pt x="987068" y="199428"/>
                </a:lnTo>
                <a:lnTo>
                  <a:pt x="978560" y="1982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840441" y="1900163"/>
            <a:ext cx="734695" cy="146050"/>
          </a:xfrm>
          <a:custGeom>
            <a:avLst/>
            <a:gdLst/>
            <a:ahLst/>
            <a:cxnLst/>
            <a:rect l="l" t="t" r="r" b="b"/>
            <a:pathLst>
              <a:path w="734695" h="146050">
                <a:moveTo>
                  <a:pt x="367169" y="0"/>
                </a:moveTo>
                <a:lnTo>
                  <a:pt x="293172" y="1477"/>
                </a:lnTo>
                <a:lnTo>
                  <a:pt x="224251" y="5715"/>
                </a:lnTo>
                <a:lnTo>
                  <a:pt x="161882" y="12422"/>
                </a:lnTo>
                <a:lnTo>
                  <a:pt x="107542" y="21304"/>
                </a:lnTo>
                <a:lnTo>
                  <a:pt x="62707" y="32069"/>
                </a:lnTo>
                <a:lnTo>
                  <a:pt x="7459" y="58082"/>
                </a:lnTo>
                <a:lnTo>
                  <a:pt x="0" y="72745"/>
                </a:lnTo>
                <a:lnTo>
                  <a:pt x="7459" y="87408"/>
                </a:lnTo>
                <a:lnTo>
                  <a:pt x="62707" y="113421"/>
                </a:lnTo>
                <a:lnTo>
                  <a:pt x="107542" y="124186"/>
                </a:lnTo>
                <a:lnTo>
                  <a:pt x="161882" y="133069"/>
                </a:lnTo>
                <a:lnTo>
                  <a:pt x="224251" y="139775"/>
                </a:lnTo>
                <a:lnTo>
                  <a:pt x="293172" y="144013"/>
                </a:lnTo>
                <a:lnTo>
                  <a:pt x="367169" y="145491"/>
                </a:lnTo>
                <a:lnTo>
                  <a:pt x="441171" y="144013"/>
                </a:lnTo>
                <a:lnTo>
                  <a:pt x="510095" y="139775"/>
                </a:lnTo>
                <a:lnTo>
                  <a:pt x="572466" y="133069"/>
                </a:lnTo>
                <a:lnTo>
                  <a:pt x="626808" y="124186"/>
                </a:lnTo>
                <a:lnTo>
                  <a:pt x="671644" y="113421"/>
                </a:lnTo>
                <a:lnTo>
                  <a:pt x="726892" y="87408"/>
                </a:lnTo>
                <a:lnTo>
                  <a:pt x="734352" y="72745"/>
                </a:lnTo>
                <a:lnTo>
                  <a:pt x="726892" y="58082"/>
                </a:lnTo>
                <a:lnTo>
                  <a:pt x="671644" y="32069"/>
                </a:lnTo>
                <a:lnTo>
                  <a:pt x="626808" y="21304"/>
                </a:lnTo>
                <a:lnTo>
                  <a:pt x="572466" y="12422"/>
                </a:lnTo>
                <a:lnTo>
                  <a:pt x="510095" y="5715"/>
                </a:lnTo>
                <a:lnTo>
                  <a:pt x="441171" y="1477"/>
                </a:lnTo>
                <a:lnTo>
                  <a:pt x="367169" y="0"/>
                </a:lnTo>
                <a:close/>
              </a:path>
            </a:pathLst>
          </a:custGeom>
          <a:solidFill>
            <a:srgbClr val="ADAF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902250" y="1980956"/>
            <a:ext cx="610870" cy="64769"/>
          </a:xfrm>
          <a:custGeom>
            <a:avLst/>
            <a:gdLst/>
            <a:ahLst/>
            <a:cxnLst/>
            <a:rect l="l" t="t" r="r" b="b"/>
            <a:pathLst>
              <a:path w="610870" h="64769">
                <a:moveTo>
                  <a:pt x="305371" y="0"/>
                </a:moveTo>
                <a:lnTo>
                  <a:pt x="243108" y="1041"/>
                </a:lnTo>
                <a:lnTo>
                  <a:pt x="184240" y="4051"/>
                </a:lnTo>
                <a:lnTo>
                  <a:pt x="129630" y="8858"/>
                </a:lnTo>
                <a:lnTo>
                  <a:pt x="80144" y="15290"/>
                </a:lnTo>
                <a:lnTo>
                  <a:pt x="36645" y="23177"/>
                </a:lnTo>
                <a:lnTo>
                  <a:pt x="0" y="32346"/>
                </a:lnTo>
                <a:lnTo>
                  <a:pt x="36645" y="41516"/>
                </a:lnTo>
                <a:lnTo>
                  <a:pt x="80144" y="49403"/>
                </a:lnTo>
                <a:lnTo>
                  <a:pt x="129630" y="55835"/>
                </a:lnTo>
                <a:lnTo>
                  <a:pt x="184240" y="60642"/>
                </a:lnTo>
                <a:lnTo>
                  <a:pt x="243108" y="63652"/>
                </a:lnTo>
                <a:lnTo>
                  <a:pt x="305371" y="64693"/>
                </a:lnTo>
                <a:lnTo>
                  <a:pt x="367629" y="63652"/>
                </a:lnTo>
                <a:lnTo>
                  <a:pt x="426497" y="60642"/>
                </a:lnTo>
                <a:lnTo>
                  <a:pt x="481107" y="55835"/>
                </a:lnTo>
                <a:lnTo>
                  <a:pt x="530596" y="49403"/>
                </a:lnTo>
                <a:lnTo>
                  <a:pt x="574096" y="41516"/>
                </a:lnTo>
                <a:lnTo>
                  <a:pt x="610743" y="32346"/>
                </a:lnTo>
                <a:lnTo>
                  <a:pt x="574096" y="23177"/>
                </a:lnTo>
                <a:lnTo>
                  <a:pt x="530596" y="15290"/>
                </a:lnTo>
                <a:lnTo>
                  <a:pt x="481107" y="8858"/>
                </a:lnTo>
                <a:lnTo>
                  <a:pt x="426497" y="4051"/>
                </a:lnTo>
                <a:lnTo>
                  <a:pt x="367629" y="1041"/>
                </a:lnTo>
                <a:lnTo>
                  <a:pt x="305371" y="0"/>
                </a:lnTo>
                <a:close/>
              </a:path>
            </a:pathLst>
          </a:custGeom>
          <a:solidFill>
            <a:srgbClr val="5B2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840438" y="1900171"/>
            <a:ext cx="734695" cy="146050"/>
          </a:xfrm>
          <a:custGeom>
            <a:avLst/>
            <a:gdLst/>
            <a:ahLst/>
            <a:cxnLst/>
            <a:rect l="l" t="t" r="r" b="b"/>
            <a:pathLst>
              <a:path w="734695" h="146050">
                <a:moveTo>
                  <a:pt x="367182" y="0"/>
                </a:moveTo>
                <a:lnTo>
                  <a:pt x="293184" y="1478"/>
                </a:lnTo>
                <a:lnTo>
                  <a:pt x="224261" y="5717"/>
                </a:lnTo>
                <a:lnTo>
                  <a:pt x="161890" y="12424"/>
                </a:lnTo>
                <a:lnTo>
                  <a:pt x="107548" y="21307"/>
                </a:lnTo>
                <a:lnTo>
                  <a:pt x="62711" y="32072"/>
                </a:lnTo>
                <a:lnTo>
                  <a:pt x="7460" y="58078"/>
                </a:lnTo>
                <a:lnTo>
                  <a:pt x="0" y="72732"/>
                </a:lnTo>
                <a:lnTo>
                  <a:pt x="7460" y="87395"/>
                </a:lnTo>
                <a:lnTo>
                  <a:pt x="62711" y="113408"/>
                </a:lnTo>
                <a:lnTo>
                  <a:pt x="107548" y="124174"/>
                </a:lnTo>
                <a:lnTo>
                  <a:pt x="161890" y="133056"/>
                </a:lnTo>
                <a:lnTo>
                  <a:pt x="224261" y="139762"/>
                </a:lnTo>
                <a:lnTo>
                  <a:pt x="293184" y="144000"/>
                </a:lnTo>
                <a:lnTo>
                  <a:pt x="367182" y="145478"/>
                </a:lnTo>
                <a:lnTo>
                  <a:pt x="441180" y="144000"/>
                </a:lnTo>
                <a:lnTo>
                  <a:pt x="510102" y="139762"/>
                </a:lnTo>
                <a:lnTo>
                  <a:pt x="572473" y="133056"/>
                </a:lnTo>
                <a:lnTo>
                  <a:pt x="626311" y="124256"/>
                </a:lnTo>
                <a:lnTo>
                  <a:pt x="367182" y="124256"/>
                </a:lnTo>
                <a:lnTo>
                  <a:pt x="313899" y="123483"/>
                </a:lnTo>
                <a:lnTo>
                  <a:pt x="262288" y="121200"/>
                </a:lnTo>
                <a:lnTo>
                  <a:pt x="213112" y="117467"/>
                </a:lnTo>
                <a:lnTo>
                  <a:pt x="167131" y="112341"/>
                </a:lnTo>
                <a:lnTo>
                  <a:pt x="125107" y="105879"/>
                </a:lnTo>
                <a:lnTo>
                  <a:pt x="81420" y="96514"/>
                </a:lnTo>
                <a:lnTo>
                  <a:pt x="32246" y="79040"/>
                </a:lnTo>
                <a:lnTo>
                  <a:pt x="22720" y="72732"/>
                </a:lnTo>
                <a:lnTo>
                  <a:pt x="32246" y="66425"/>
                </a:lnTo>
                <a:lnTo>
                  <a:pt x="81420" y="48956"/>
                </a:lnTo>
                <a:lnTo>
                  <a:pt x="125107" y="39598"/>
                </a:lnTo>
                <a:lnTo>
                  <a:pt x="167131" y="33137"/>
                </a:lnTo>
                <a:lnTo>
                  <a:pt x="213112" y="28011"/>
                </a:lnTo>
                <a:lnTo>
                  <a:pt x="262288" y="24277"/>
                </a:lnTo>
                <a:lnTo>
                  <a:pt x="313899" y="21995"/>
                </a:lnTo>
                <a:lnTo>
                  <a:pt x="367182" y="21221"/>
                </a:lnTo>
                <a:lnTo>
                  <a:pt x="626291" y="21221"/>
                </a:lnTo>
                <a:lnTo>
                  <a:pt x="572473" y="12424"/>
                </a:lnTo>
                <a:lnTo>
                  <a:pt x="510102" y="5717"/>
                </a:lnTo>
                <a:lnTo>
                  <a:pt x="441180" y="1478"/>
                </a:lnTo>
                <a:lnTo>
                  <a:pt x="367182" y="0"/>
                </a:lnTo>
                <a:close/>
              </a:path>
              <a:path w="734695" h="146050">
                <a:moveTo>
                  <a:pt x="626291" y="21221"/>
                </a:moveTo>
                <a:lnTo>
                  <a:pt x="367182" y="21221"/>
                </a:lnTo>
                <a:lnTo>
                  <a:pt x="420465" y="21995"/>
                </a:lnTo>
                <a:lnTo>
                  <a:pt x="472076" y="24277"/>
                </a:lnTo>
                <a:lnTo>
                  <a:pt x="521252" y="28011"/>
                </a:lnTo>
                <a:lnTo>
                  <a:pt x="567233" y="33137"/>
                </a:lnTo>
                <a:lnTo>
                  <a:pt x="609257" y="39598"/>
                </a:lnTo>
                <a:lnTo>
                  <a:pt x="652944" y="48956"/>
                </a:lnTo>
                <a:lnTo>
                  <a:pt x="702118" y="66425"/>
                </a:lnTo>
                <a:lnTo>
                  <a:pt x="711644" y="72732"/>
                </a:lnTo>
                <a:lnTo>
                  <a:pt x="702118" y="79040"/>
                </a:lnTo>
                <a:lnTo>
                  <a:pt x="652944" y="96514"/>
                </a:lnTo>
                <a:lnTo>
                  <a:pt x="609257" y="105879"/>
                </a:lnTo>
                <a:lnTo>
                  <a:pt x="567233" y="112341"/>
                </a:lnTo>
                <a:lnTo>
                  <a:pt x="521252" y="117467"/>
                </a:lnTo>
                <a:lnTo>
                  <a:pt x="472076" y="121200"/>
                </a:lnTo>
                <a:lnTo>
                  <a:pt x="420465" y="123483"/>
                </a:lnTo>
                <a:lnTo>
                  <a:pt x="367182" y="124256"/>
                </a:lnTo>
                <a:lnTo>
                  <a:pt x="626311" y="124256"/>
                </a:lnTo>
                <a:lnTo>
                  <a:pt x="671653" y="113408"/>
                </a:lnTo>
                <a:lnTo>
                  <a:pt x="726904" y="87395"/>
                </a:lnTo>
                <a:lnTo>
                  <a:pt x="734364" y="72732"/>
                </a:lnTo>
                <a:lnTo>
                  <a:pt x="726904" y="58078"/>
                </a:lnTo>
                <a:lnTo>
                  <a:pt x="705508" y="44426"/>
                </a:lnTo>
                <a:lnTo>
                  <a:pt x="671653" y="32072"/>
                </a:lnTo>
                <a:lnTo>
                  <a:pt x="626816" y="21307"/>
                </a:lnTo>
                <a:lnTo>
                  <a:pt x="626291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143382" y="1497449"/>
            <a:ext cx="99695" cy="365760"/>
          </a:xfrm>
          <a:custGeom>
            <a:avLst/>
            <a:gdLst/>
            <a:ahLst/>
            <a:cxnLst/>
            <a:rect l="l" t="t" r="r" b="b"/>
            <a:pathLst>
              <a:path w="99695" h="365760">
                <a:moveTo>
                  <a:pt x="91503" y="0"/>
                </a:moveTo>
                <a:lnTo>
                  <a:pt x="71958" y="0"/>
                </a:lnTo>
                <a:lnTo>
                  <a:pt x="64046" y="7924"/>
                </a:lnTo>
                <a:lnTo>
                  <a:pt x="64033" y="20573"/>
                </a:lnTo>
                <a:lnTo>
                  <a:pt x="63550" y="22491"/>
                </a:lnTo>
                <a:lnTo>
                  <a:pt x="39382" y="44570"/>
                </a:lnTo>
                <a:lnTo>
                  <a:pt x="31161" y="50025"/>
                </a:lnTo>
                <a:lnTo>
                  <a:pt x="4099" y="79788"/>
                </a:lnTo>
                <a:lnTo>
                  <a:pt x="0" y="107695"/>
                </a:lnTo>
                <a:lnTo>
                  <a:pt x="1524" y="114807"/>
                </a:lnTo>
                <a:lnTo>
                  <a:pt x="24282" y="145453"/>
                </a:lnTo>
                <a:lnTo>
                  <a:pt x="48242" y="161701"/>
                </a:lnTo>
                <a:lnTo>
                  <a:pt x="54394" y="166268"/>
                </a:lnTo>
                <a:lnTo>
                  <a:pt x="64033" y="185661"/>
                </a:lnTo>
                <a:lnTo>
                  <a:pt x="63550" y="187578"/>
                </a:lnTo>
                <a:lnTo>
                  <a:pt x="39376" y="209684"/>
                </a:lnTo>
                <a:lnTo>
                  <a:pt x="31154" y="215141"/>
                </a:lnTo>
                <a:lnTo>
                  <a:pt x="4099" y="244913"/>
                </a:lnTo>
                <a:lnTo>
                  <a:pt x="0" y="272821"/>
                </a:lnTo>
                <a:lnTo>
                  <a:pt x="1524" y="279933"/>
                </a:lnTo>
                <a:lnTo>
                  <a:pt x="24282" y="310591"/>
                </a:lnTo>
                <a:lnTo>
                  <a:pt x="48231" y="326852"/>
                </a:lnTo>
                <a:lnTo>
                  <a:pt x="54381" y="331419"/>
                </a:lnTo>
                <a:lnTo>
                  <a:pt x="64046" y="357733"/>
                </a:lnTo>
                <a:lnTo>
                  <a:pt x="71958" y="365658"/>
                </a:lnTo>
                <a:lnTo>
                  <a:pt x="91503" y="365658"/>
                </a:lnTo>
                <a:lnTo>
                  <a:pt x="99428" y="357733"/>
                </a:lnTo>
                <a:lnTo>
                  <a:pt x="99441" y="340525"/>
                </a:lnTo>
                <a:lnTo>
                  <a:pt x="97917" y="333413"/>
                </a:lnTo>
                <a:lnTo>
                  <a:pt x="75145" y="302755"/>
                </a:lnTo>
                <a:lnTo>
                  <a:pt x="51208" y="286481"/>
                </a:lnTo>
                <a:lnTo>
                  <a:pt x="45059" y="281914"/>
                </a:lnTo>
                <a:lnTo>
                  <a:pt x="35407" y="262496"/>
                </a:lnTo>
                <a:lnTo>
                  <a:pt x="35890" y="260578"/>
                </a:lnTo>
                <a:lnTo>
                  <a:pt x="60056" y="238472"/>
                </a:lnTo>
                <a:lnTo>
                  <a:pt x="68278" y="233015"/>
                </a:lnTo>
                <a:lnTo>
                  <a:pt x="95334" y="203245"/>
                </a:lnTo>
                <a:lnTo>
                  <a:pt x="99441" y="175336"/>
                </a:lnTo>
                <a:lnTo>
                  <a:pt x="97917" y="168224"/>
                </a:lnTo>
                <a:lnTo>
                  <a:pt x="75145" y="137579"/>
                </a:lnTo>
                <a:lnTo>
                  <a:pt x="51208" y="121328"/>
                </a:lnTo>
                <a:lnTo>
                  <a:pt x="45059" y="116763"/>
                </a:lnTo>
                <a:lnTo>
                  <a:pt x="35407" y="97370"/>
                </a:lnTo>
                <a:lnTo>
                  <a:pt x="35890" y="95453"/>
                </a:lnTo>
                <a:lnTo>
                  <a:pt x="60055" y="73366"/>
                </a:lnTo>
                <a:lnTo>
                  <a:pt x="68273" y="67908"/>
                </a:lnTo>
                <a:lnTo>
                  <a:pt x="95329" y="38154"/>
                </a:lnTo>
                <a:lnTo>
                  <a:pt x="99428" y="17691"/>
                </a:lnTo>
                <a:lnTo>
                  <a:pt x="99428" y="7924"/>
                </a:lnTo>
                <a:lnTo>
                  <a:pt x="91503" y="0"/>
                </a:lnTo>
                <a:close/>
              </a:path>
            </a:pathLst>
          </a:custGeom>
          <a:solidFill>
            <a:srgbClr val="D18C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020860" y="1497449"/>
            <a:ext cx="99695" cy="365760"/>
          </a:xfrm>
          <a:custGeom>
            <a:avLst/>
            <a:gdLst/>
            <a:ahLst/>
            <a:cxnLst/>
            <a:rect l="l" t="t" r="r" b="b"/>
            <a:pathLst>
              <a:path w="99695" h="365760">
                <a:moveTo>
                  <a:pt x="91503" y="0"/>
                </a:moveTo>
                <a:lnTo>
                  <a:pt x="71958" y="0"/>
                </a:lnTo>
                <a:lnTo>
                  <a:pt x="64046" y="7924"/>
                </a:lnTo>
                <a:lnTo>
                  <a:pt x="64033" y="20573"/>
                </a:lnTo>
                <a:lnTo>
                  <a:pt x="63550" y="22491"/>
                </a:lnTo>
                <a:lnTo>
                  <a:pt x="39382" y="44570"/>
                </a:lnTo>
                <a:lnTo>
                  <a:pt x="31161" y="50025"/>
                </a:lnTo>
                <a:lnTo>
                  <a:pt x="4099" y="79788"/>
                </a:lnTo>
                <a:lnTo>
                  <a:pt x="0" y="107695"/>
                </a:lnTo>
                <a:lnTo>
                  <a:pt x="1524" y="114807"/>
                </a:lnTo>
                <a:lnTo>
                  <a:pt x="24282" y="145453"/>
                </a:lnTo>
                <a:lnTo>
                  <a:pt x="48237" y="161701"/>
                </a:lnTo>
                <a:lnTo>
                  <a:pt x="54394" y="166268"/>
                </a:lnTo>
                <a:lnTo>
                  <a:pt x="64033" y="185661"/>
                </a:lnTo>
                <a:lnTo>
                  <a:pt x="63550" y="187578"/>
                </a:lnTo>
                <a:lnTo>
                  <a:pt x="39376" y="209684"/>
                </a:lnTo>
                <a:lnTo>
                  <a:pt x="31154" y="215141"/>
                </a:lnTo>
                <a:lnTo>
                  <a:pt x="4099" y="244913"/>
                </a:lnTo>
                <a:lnTo>
                  <a:pt x="0" y="272821"/>
                </a:lnTo>
                <a:lnTo>
                  <a:pt x="1524" y="279933"/>
                </a:lnTo>
                <a:lnTo>
                  <a:pt x="24282" y="310591"/>
                </a:lnTo>
                <a:lnTo>
                  <a:pt x="48231" y="326852"/>
                </a:lnTo>
                <a:lnTo>
                  <a:pt x="54381" y="331419"/>
                </a:lnTo>
                <a:lnTo>
                  <a:pt x="64046" y="357733"/>
                </a:lnTo>
                <a:lnTo>
                  <a:pt x="71958" y="365658"/>
                </a:lnTo>
                <a:lnTo>
                  <a:pt x="91503" y="365658"/>
                </a:lnTo>
                <a:lnTo>
                  <a:pt x="99428" y="357733"/>
                </a:lnTo>
                <a:lnTo>
                  <a:pt x="99441" y="340525"/>
                </a:lnTo>
                <a:lnTo>
                  <a:pt x="97917" y="333413"/>
                </a:lnTo>
                <a:lnTo>
                  <a:pt x="75145" y="302755"/>
                </a:lnTo>
                <a:lnTo>
                  <a:pt x="51208" y="286481"/>
                </a:lnTo>
                <a:lnTo>
                  <a:pt x="45059" y="281914"/>
                </a:lnTo>
                <a:lnTo>
                  <a:pt x="35407" y="262496"/>
                </a:lnTo>
                <a:lnTo>
                  <a:pt x="35890" y="260578"/>
                </a:lnTo>
                <a:lnTo>
                  <a:pt x="60056" y="238472"/>
                </a:lnTo>
                <a:lnTo>
                  <a:pt x="68278" y="233015"/>
                </a:lnTo>
                <a:lnTo>
                  <a:pt x="95334" y="203245"/>
                </a:lnTo>
                <a:lnTo>
                  <a:pt x="99441" y="175336"/>
                </a:lnTo>
                <a:lnTo>
                  <a:pt x="97917" y="168224"/>
                </a:lnTo>
                <a:lnTo>
                  <a:pt x="75145" y="137579"/>
                </a:lnTo>
                <a:lnTo>
                  <a:pt x="51208" y="121328"/>
                </a:lnTo>
                <a:lnTo>
                  <a:pt x="45059" y="116763"/>
                </a:lnTo>
                <a:lnTo>
                  <a:pt x="35407" y="97370"/>
                </a:lnTo>
                <a:lnTo>
                  <a:pt x="35890" y="95453"/>
                </a:lnTo>
                <a:lnTo>
                  <a:pt x="60055" y="73366"/>
                </a:lnTo>
                <a:lnTo>
                  <a:pt x="68273" y="67908"/>
                </a:lnTo>
                <a:lnTo>
                  <a:pt x="95329" y="38154"/>
                </a:lnTo>
                <a:lnTo>
                  <a:pt x="99428" y="17691"/>
                </a:lnTo>
                <a:lnTo>
                  <a:pt x="99428" y="7924"/>
                </a:lnTo>
                <a:lnTo>
                  <a:pt x="91503" y="0"/>
                </a:lnTo>
                <a:close/>
              </a:path>
            </a:pathLst>
          </a:custGeom>
          <a:solidFill>
            <a:srgbClr val="D18C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265905" y="1497449"/>
            <a:ext cx="99695" cy="365760"/>
          </a:xfrm>
          <a:custGeom>
            <a:avLst/>
            <a:gdLst/>
            <a:ahLst/>
            <a:cxnLst/>
            <a:rect l="l" t="t" r="r" b="b"/>
            <a:pathLst>
              <a:path w="99695" h="365760">
                <a:moveTo>
                  <a:pt x="91503" y="0"/>
                </a:moveTo>
                <a:lnTo>
                  <a:pt x="71958" y="0"/>
                </a:lnTo>
                <a:lnTo>
                  <a:pt x="64046" y="7924"/>
                </a:lnTo>
                <a:lnTo>
                  <a:pt x="64033" y="20573"/>
                </a:lnTo>
                <a:lnTo>
                  <a:pt x="63550" y="22491"/>
                </a:lnTo>
                <a:lnTo>
                  <a:pt x="39382" y="44570"/>
                </a:lnTo>
                <a:lnTo>
                  <a:pt x="31161" y="50025"/>
                </a:lnTo>
                <a:lnTo>
                  <a:pt x="4099" y="79788"/>
                </a:lnTo>
                <a:lnTo>
                  <a:pt x="0" y="107695"/>
                </a:lnTo>
                <a:lnTo>
                  <a:pt x="1524" y="114807"/>
                </a:lnTo>
                <a:lnTo>
                  <a:pt x="24282" y="145453"/>
                </a:lnTo>
                <a:lnTo>
                  <a:pt x="48242" y="161701"/>
                </a:lnTo>
                <a:lnTo>
                  <a:pt x="54394" y="166268"/>
                </a:lnTo>
                <a:lnTo>
                  <a:pt x="64033" y="185661"/>
                </a:lnTo>
                <a:lnTo>
                  <a:pt x="63550" y="187578"/>
                </a:lnTo>
                <a:lnTo>
                  <a:pt x="39381" y="209684"/>
                </a:lnTo>
                <a:lnTo>
                  <a:pt x="31156" y="215141"/>
                </a:lnTo>
                <a:lnTo>
                  <a:pt x="4099" y="244913"/>
                </a:lnTo>
                <a:lnTo>
                  <a:pt x="0" y="272821"/>
                </a:lnTo>
                <a:lnTo>
                  <a:pt x="1524" y="279933"/>
                </a:lnTo>
                <a:lnTo>
                  <a:pt x="24282" y="310591"/>
                </a:lnTo>
                <a:lnTo>
                  <a:pt x="48231" y="326852"/>
                </a:lnTo>
                <a:lnTo>
                  <a:pt x="54381" y="331419"/>
                </a:lnTo>
                <a:lnTo>
                  <a:pt x="64046" y="357733"/>
                </a:lnTo>
                <a:lnTo>
                  <a:pt x="71958" y="365658"/>
                </a:lnTo>
                <a:lnTo>
                  <a:pt x="91503" y="365658"/>
                </a:lnTo>
                <a:lnTo>
                  <a:pt x="99428" y="357733"/>
                </a:lnTo>
                <a:lnTo>
                  <a:pt x="99441" y="340525"/>
                </a:lnTo>
                <a:lnTo>
                  <a:pt x="97917" y="333413"/>
                </a:lnTo>
                <a:lnTo>
                  <a:pt x="75145" y="302755"/>
                </a:lnTo>
                <a:lnTo>
                  <a:pt x="51208" y="286481"/>
                </a:lnTo>
                <a:lnTo>
                  <a:pt x="45059" y="281914"/>
                </a:lnTo>
                <a:lnTo>
                  <a:pt x="35407" y="262496"/>
                </a:lnTo>
                <a:lnTo>
                  <a:pt x="35890" y="260578"/>
                </a:lnTo>
                <a:lnTo>
                  <a:pt x="60056" y="238472"/>
                </a:lnTo>
                <a:lnTo>
                  <a:pt x="68278" y="233015"/>
                </a:lnTo>
                <a:lnTo>
                  <a:pt x="95334" y="203245"/>
                </a:lnTo>
                <a:lnTo>
                  <a:pt x="99441" y="175336"/>
                </a:lnTo>
                <a:lnTo>
                  <a:pt x="97917" y="168224"/>
                </a:lnTo>
                <a:lnTo>
                  <a:pt x="75145" y="137579"/>
                </a:lnTo>
                <a:lnTo>
                  <a:pt x="51208" y="121328"/>
                </a:lnTo>
                <a:lnTo>
                  <a:pt x="45059" y="116763"/>
                </a:lnTo>
                <a:lnTo>
                  <a:pt x="35407" y="97370"/>
                </a:lnTo>
                <a:lnTo>
                  <a:pt x="35890" y="95453"/>
                </a:lnTo>
                <a:lnTo>
                  <a:pt x="60055" y="73366"/>
                </a:lnTo>
                <a:lnTo>
                  <a:pt x="68273" y="67908"/>
                </a:lnTo>
                <a:lnTo>
                  <a:pt x="95329" y="38154"/>
                </a:lnTo>
                <a:lnTo>
                  <a:pt x="99428" y="17691"/>
                </a:lnTo>
                <a:lnTo>
                  <a:pt x="99428" y="7924"/>
                </a:lnTo>
                <a:lnTo>
                  <a:pt x="91503" y="0"/>
                </a:lnTo>
                <a:close/>
              </a:path>
            </a:pathLst>
          </a:custGeom>
          <a:solidFill>
            <a:srgbClr val="D18C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534964" y="1620202"/>
            <a:ext cx="1320165" cy="812800"/>
          </a:xfrm>
          <a:custGeom>
            <a:avLst/>
            <a:gdLst/>
            <a:ahLst/>
            <a:cxnLst/>
            <a:rect l="l" t="t" r="r" b="b"/>
            <a:pathLst>
              <a:path w="1320165" h="812800">
                <a:moveTo>
                  <a:pt x="1319987" y="812660"/>
                </a:moveTo>
                <a:lnTo>
                  <a:pt x="0" y="812660"/>
                </a:lnTo>
                <a:lnTo>
                  <a:pt x="0" y="0"/>
                </a:lnTo>
                <a:lnTo>
                  <a:pt x="1319987" y="0"/>
                </a:lnTo>
                <a:lnTo>
                  <a:pt x="1319987" y="812660"/>
                </a:lnTo>
                <a:close/>
              </a:path>
            </a:pathLst>
          </a:custGeom>
          <a:solidFill>
            <a:srgbClr val="D4D7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614860" y="1700085"/>
            <a:ext cx="1160780" cy="653415"/>
          </a:xfrm>
          <a:custGeom>
            <a:avLst/>
            <a:gdLst/>
            <a:ahLst/>
            <a:cxnLst/>
            <a:rect l="l" t="t" r="r" b="b"/>
            <a:pathLst>
              <a:path w="1160779" h="653414">
                <a:moveTo>
                  <a:pt x="0" y="0"/>
                </a:moveTo>
                <a:lnTo>
                  <a:pt x="1160195" y="0"/>
                </a:lnTo>
                <a:lnTo>
                  <a:pt x="1160195" y="652881"/>
                </a:lnTo>
                <a:lnTo>
                  <a:pt x="0" y="652881"/>
                </a:lnTo>
                <a:lnTo>
                  <a:pt x="0" y="0"/>
                </a:lnTo>
                <a:close/>
              </a:path>
            </a:pathLst>
          </a:custGeom>
          <a:solidFill>
            <a:srgbClr val="161A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436322" y="2432859"/>
            <a:ext cx="1503680" cy="179070"/>
          </a:xfrm>
          <a:custGeom>
            <a:avLst/>
            <a:gdLst/>
            <a:ahLst/>
            <a:cxnLst/>
            <a:rect l="l" t="t" r="r" b="b"/>
            <a:pathLst>
              <a:path w="1503679" h="179069">
                <a:moveTo>
                  <a:pt x="1432712" y="0"/>
                </a:moveTo>
                <a:lnTo>
                  <a:pt x="70459" y="0"/>
                </a:lnTo>
                <a:lnTo>
                  <a:pt x="0" y="178498"/>
                </a:lnTo>
                <a:lnTo>
                  <a:pt x="1503184" y="178498"/>
                </a:lnTo>
                <a:lnTo>
                  <a:pt x="1432712" y="0"/>
                </a:lnTo>
                <a:close/>
              </a:path>
            </a:pathLst>
          </a:custGeom>
          <a:solidFill>
            <a:srgbClr val="9DA2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436323" y="2637199"/>
            <a:ext cx="1503680" cy="0"/>
          </a:xfrm>
          <a:custGeom>
            <a:avLst/>
            <a:gdLst/>
            <a:ahLst/>
            <a:cxnLst/>
            <a:rect l="l" t="t" r="r" b="b"/>
            <a:pathLst>
              <a:path w="1503679">
                <a:moveTo>
                  <a:pt x="0" y="0"/>
                </a:moveTo>
                <a:lnTo>
                  <a:pt x="1503184" y="0"/>
                </a:lnTo>
              </a:path>
            </a:pathLst>
          </a:custGeom>
          <a:ln w="51676">
            <a:solidFill>
              <a:srgbClr val="D4D7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942657" y="1770809"/>
            <a:ext cx="432434" cy="478155"/>
          </a:xfrm>
          <a:custGeom>
            <a:avLst/>
            <a:gdLst/>
            <a:ahLst/>
            <a:cxnLst/>
            <a:rect l="l" t="t" r="r" b="b"/>
            <a:pathLst>
              <a:path w="432435" h="478155">
                <a:moveTo>
                  <a:pt x="237020" y="0"/>
                </a:moveTo>
                <a:lnTo>
                  <a:pt x="199135" y="27055"/>
                </a:lnTo>
                <a:lnTo>
                  <a:pt x="167303" y="41425"/>
                </a:lnTo>
                <a:lnTo>
                  <a:pt x="124241" y="47925"/>
                </a:lnTo>
                <a:lnTo>
                  <a:pt x="52666" y="51371"/>
                </a:lnTo>
                <a:lnTo>
                  <a:pt x="0" y="252906"/>
                </a:lnTo>
                <a:lnTo>
                  <a:pt x="1282" y="364491"/>
                </a:lnTo>
                <a:lnTo>
                  <a:pt x="73469" y="426091"/>
                </a:lnTo>
                <a:lnTo>
                  <a:pt x="233514" y="477672"/>
                </a:lnTo>
                <a:lnTo>
                  <a:pt x="380794" y="377372"/>
                </a:lnTo>
                <a:lnTo>
                  <a:pt x="432295" y="234575"/>
                </a:lnTo>
                <a:lnTo>
                  <a:pt x="431389" y="106751"/>
                </a:lnTo>
                <a:lnTo>
                  <a:pt x="421449" y="51371"/>
                </a:lnTo>
                <a:lnTo>
                  <a:pt x="341106" y="41362"/>
                </a:lnTo>
                <a:lnTo>
                  <a:pt x="283433" y="23923"/>
                </a:lnTo>
                <a:lnTo>
                  <a:pt x="248661" y="7366"/>
                </a:lnTo>
                <a:lnTo>
                  <a:pt x="237020" y="0"/>
                </a:lnTo>
                <a:close/>
              </a:path>
            </a:pathLst>
          </a:custGeom>
          <a:solidFill>
            <a:srgbClr val="376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708194" y="3369326"/>
            <a:ext cx="893444" cy="774065"/>
          </a:xfrm>
          <a:custGeom>
            <a:avLst/>
            <a:gdLst/>
            <a:ahLst/>
            <a:cxnLst/>
            <a:rect l="l" t="t" r="r" b="b"/>
            <a:pathLst>
              <a:path w="893445" h="774064">
                <a:moveTo>
                  <a:pt x="446608" y="0"/>
                </a:moveTo>
                <a:lnTo>
                  <a:pt x="0" y="773557"/>
                </a:lnTo>
                <a:lnTo>
                  <a:pt x="893229" y="773557"/>
                </a:lnTo>
                <a:lnTo>
                  <a:pt x="4466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676350" y="3337487"/>
            <a:ext cx="956944" cy="837565"/>
          </a:xfrm>
          <a:custGeom>
            <a:avLst/>
            <a:gdLst/>
            <a:ahLst/>
            <a:cxnLst/>
            <a:rect l="l" t="t" r="r" b="b"/>
            <a:pathLst>
              <a:path w="956945" h="837564">
                <a:moveTo>
                  <a:pt x="478451" y="0"/>
                </a:moveTo>
                <a:lnTo>
                  <a:pt x="4271" y="789482"/>
                </a:lnTo>
                <a:lnTo>
                  <a:pt x="0" y="805395"/>
                </a:lnTo>
                <a:lnTo>
                  <a:pt x="1069" y="813567"/>
                </a:lnTo>
                <a:lnTo>
                  <a:pt x="31843" y="837234"/>
                </a:lnTo>
                <a:lnTo>
                  <a:pt x="478451" y="837234"/>
                </a:lnTo>
                <a:lnTo>
                  <a:pt x="478451" y="773556"/>
                </a:lnTo>
                <a:lnTo>
                  <a:pt x="86974" y="773556"/>
                </a:lnTo>
                <a:lnTo>
                  <a:pt x="478451" y="95503"/>
                </a:lnTo>
                <a:lnTo>
                  <a:pt x="551974" y="95503"/>
                </a:lnTo>
                <a:lnTo>
                  <a:pt x="506023" y="15913"/>
                </a:lnTo>
                <a:lnTo>
                  <a:pt x="500913" y="9274"/>
                </a:lnTo>
                <a:lnTo>
                  <a:pt x="494366" y="4265"/>
                </a:lnTo>
                <a:lnTo>
                  <a:pt x="486755" y="1102"/>
                </a:lnTo>
                <a:lnTo>
                  <a:pt x="478451" y="0"/>
                </a:lnTo>
                <a:close/>
              </a:path>
              <a:path w="956945" h="837564">
                <a:moveTo>
                  <a:pt x="551974" y="95503"/>
                </a:moveTo>
                <a:lnTo>
                  <a:pt x="478451" y="95503"/>
                </a:lnTo>
                <a:lnTo>
                  <a:pt x="869916" y="773556"/>
                </a:lnTo>
                <a:lnTo>
                  <a:pt x="478451" y="773556"/>
                </a:lnTo>
                <a:lnTo>
                  <a:pt x="478451" y="837234"/>
                </a:lnTo>
                <a:lnTo>
                  <a:pt x="925072" y="837234"/>
                </a:lnTo>
                <a:lnTo>
                  <a:pt x="955832" y="813567"/>
                </a:lnTo>
                <a:lnTo>
                  <a:pt x="956898" y="805395"/>
                </a:lnTo>
                <a:lnTo>
                  <a:pt x="955832" y="797223"/>
                </a:lnTo>
                <a:lnTo>
                  <a:pt x="952631" y="789482"/>
                </a:lnTo>
                <a:lnTo>
                  <a:pt x="551974" y="95503"/>
                </a:lnTo>
                <a:close/>
              </a:path>
            </a:pathLst>
          </a:custGeom>
          <a:solidFill>
            <a:srgbClr val="F9B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122983" y="3644591"/>
            <a:ext cx="64135" cy="365760"/>
          </a:xfrm>
          <a:custGeom>
            <a:avLst/>
            <a:gdLst/>
            <a:ahLst/>
            <a:cxnLst/>
            <a:rect l="l" t="t" r="r" b="b"/>
            <a:pathLst>
              <a:path w="64135" h="365760">
                <a:moveTo>
                  <a:pt x="63652" y="0"/>
                </a:moveTo>
                <a:lnTo>
                  <a:pt x="0" y="0"/>
                </a:lnTo>
                <a:lnTo>
                  <a:pt x="8509" y="263575"/>
                </a:lnTo>
                <a:lnTo>
                  <a:pt x="55130" y="263575"/>
                </a:lnTo>
                <a:lnTo>
                  <a:pt x="63652" y="0"/>
                </a:lnTo>
                <a:close/>
              </a:path>
              <a:path w="64135" h="365760">
                <a:moveTo>
                  <a:pt x="61417" y="307060"/>
                </a:moveTo>
                <a:lnTo>
                  <a:pt x="2235" y="307060"/>
                </a:lnTo>
                <a:lnTo>
                  <a:pt x="2235" y="365328"/>
                </a:lnTo>
                <a:lnTo>
                  <a:pt x="61417" y="365328"/>
                </a:lnTo>
                <a:lnTo>
                  <a:pt x="61417" y="307060"/>
                </a:lnTo>
                <a:close/>
              </a:path>
            </a:pathLst>
          </a:custGeom>
          <a:solidFill>
            <a:srgbClr val="161A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018365" y="1817270"/>
            <a:ext cx="161925" cy="187325"/>
          </a:xfrm>
          <a:custGeom>
            <a:avLst/>
            <a:gdLst/>
            <a:ahLst/>
            <a:cxnLst/>
            <a:rect l="l" t="t" r="r" b="b"/>
            <a:pathLst>
              <a:path w="161925" h="187325">
                <a:moveTo>
                  <a:pt x="161319" y="0"/>
                </a:moveTo>
                <a:lnTo>
                  <a:pt x="136254" y="11783"/>
                </a:lnTo>
                <a:lnTo>
                  <a:pt x="102490" y="24117"/>
                </a:lnTo>
                <a:lnTo>
                  <a:pt x="60139" y="35079"/>
                </a:lnTo>
                <a:lnTo>
                  <a:pt x="9313" y="42748"/>
                </a:lnTo>
                <a:lnTo>
                  <a:pt x="4881" y="69740"/>
                </a:lnTo>
                <a:lnTo>
                  <a:pt x="1320" y="103457"/>
                </a:lnTo>
                <a:lnTo>
                  <a:pt x="0" y="142103"/>
                </a:lnTo>
                <a:lnTo>
                  <a:pt x="2290" y="183883"/>
                </a:lnTo>
                <a:lnTo>
                  <a:pt x="2392" y="184924"/>
                </a:lnTo>
                <a:lnTo>
                  <a:pt x="2582" y="185902"/>
                </a:lnTo>
                <a:lnTo>
                  <a:pt x="2696" y="186931"/>
                </a:lnTo>
                <a:lnTo>
                  <a:pt x="161319" y="186931"/>
                </a:lnTo>
                <a:lnTo>
                  <a:pt x="161319" y="0"/>
                </a:lnTo>
                <a:close/>
              </a:path>
            </a:pathLst>
          </a:custGeom>
          <a:solidFill>
            <a:srgbClr val="FDE4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179681" y="1817277"/>
            <a:ext cx="159385" cy="187325"/>
          </a:xfrm>
          <a:custGeom>
            <a:avLst/>
            <a:gdLst/>
            <a:ahLst/>
            <a:cxnLst/>
            <a:rect l="l" t="t" r="r" b="b"/>
            <a:pathLst>
              <a:path w="159385" h="187325">
                <a:moveTo>
                  <a:pt x="0" y="0"/>
                </a:moveTo>
                <a:lnTo>
                  <a:pt x="0" y="186931"/>
                </a:lnTo>
                <a:lnTo>
                  <a:pt x="155587" y="186931"/>
                </a:lnTo>
                <a:lnTo>
                  <a:pt x="159104" y="144542"/>
                </a:lnTo>
                <a:lnTo>
                  <a:pt x="158670" y="105098"/>
                </a:lnTo>
                <a:lnTo>
                  <a:pt x="155698" y="70513"/>
                </a:lnTo>
                <a:lnTo>
                  <a:pt x="151599" y="42697"/>
                </a:lnTo>
                <a:lnTo>
                  <a:pt x="100935" y="35009"/>
                </a:lnTo>
                <a:lnTo>
                  <a:pt x="58707" y="24058"/>
                </a:lnTo>
                <a:lnTo>
                  <a:pt x="25025" y="1175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021049" y="2004209"/>
            <a:ext cx="158750" cy="202565"/>
          </a:xfrm>
          <a:custGeom>
            <a:avLst/>
            <a:gdLst/>
            <a:ahLst/>
            <a:cxnLst/>
            <a:rect l="l" t="t" r="r" b="b"/>
            <a:pathLst>
              <a:path w="158750" h="202564">
                <a:moveTo>
                  <a:pt x="158635" y="0"/>
                </a:moveTo>
                <a:lnTo>
                  <a:pt x="0" y="0"/>
                </a:lnTo>
                <a:lnTo>
                  <a:pt x="9332" y="49206"/>
                </a:lnTo>
                <a:lnTo>
                  <a:pt x="25320" y="92296"/>
                </a:lnTo>
                <a:lnTo>
                  <a:pt x="47926" y="129219"/>
                </a:lnTo>
                <a:lnTo>
                  <a:pt x="77118" y="159925"/>
                </a:lnTo>
                <a:lnTo>
                  <a:pt x="112860" y="184365"/>
                </a:lnTo>
                <a:lnTo>
                  <a:pt x="155117" y="202488"/>
                </a:lnTo>
                <a:lnTo>
                  <a:pt x="156324" y="202082"/>
                </a:lnTo>
                <a:lnTo>
                  <a:pt x="157441" y="201612"/>
                </a:lnTo>
                <a:lnTo>
                  <a:pt x="158635" y="201193"/>
                </a:lnTo>
                <a:lnTo>
                  <a:pt x="1586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179685" y="2004205"/>
            <a:ext cx="155575" cy="201295"/>
          </a:xfrm>
          <a:custGeom>
            <a:avLst/>
            <a:gdLst/>
            <a:ahLst/>
            <a:cxnLst/>
            <a:rect l="l" t="t" r="r" b="b"/>
            <a:pathLst>
              <a:path w="155575" h="201294">
                <a:moveTo>
                  <a:pt x="155587" y="0"/>
                </a:moveTo>
                <a:lnTo>
                  <a:pt x="0" y="0"/>
                </a:lnTo>
                <a:lnTo>
                  <a:pt x="0" y="201206"/>
                </a:lnTo>
                <a:lnTo>
                  <a:pt x="47626" y="179163"/>
                </a:lnTo>
                <a:lnTo>
                  <a:pt x="85081" y="150531"/>
                </a:lnTo>
                <a:lnTo>
                  <a:pt x="113484" y="116805"/>
                </a:lnTo>
                <a:lnTo>
                  <a:pt x="133955" y="79478"/>
                </a:lnTo>
                <a:lnTo>
                  <a:pt x="147616" y="40044"/>
                </a:lnTo>
                <a:lnTo>
                  <a:pt x="155587" y="0"/>
                </a:lnTo>
                <a:close/>
              </a:path>
            </a:pathLst>
          </a:custGeom>
          <a:solidFill>
            <a:srgbClr val="FDE4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798287" y="3268336"/>
            <a:ext cx="827405" cy="886460"/>
          </a:xfrm>
          <a:custGeom>
            <a:avLst/>
            <a:gdLst/>
            <a:ahLst/>
            <a:cxnLst/>
            <a:rect l="l" t="t" r="r" b="b"/>
            <a:pathLst>
              <a:path w="827404" h="886460">
                <a:moveTo>
                  <a:pt x="0" y="0"/>
                </a:moveTo>
                <a:lnTo>
                  <a:pt x="0" y="886180"/>
                </a:lnTo>
                <a:lnTo>
                  <a:pt x="827417" y="886180"/>
                </a:lnTo>
                <a:lnTo>
                  <a:pt x="8274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3E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905986" y="3363813"/>
            <a:ext cx="720090" cy="791210"/>
          </a:xfrm>
          <a:custGeom>
            <a:avLst/>
            <a:gdLst/>
            <a:ahLst/>
            <a:cxnLst/>
            <a:rect l="l" t="t" r="r" b="b"/>
            <a:pathLst>
              <a:path w="720089" h="791210">
                <a:moveTo>
                  <a:pt x="719709" y="0"/>
                </a:moveTo>
                <a:lnTo>
                  <a:pt x="0" y="0"/>
                </a:lnTo>
                <a:lnTo>
                  <a:pt x="0" y="790702"/>
                </a:lnTo>
                <a:lnTo>
                  <a:pt x="719709" y="790702"/>
                </a:lnTo>
                <a:lnTo>
                  <a:pt x="719709" y="0"/>
                </a:lnTo>
                <a:close/>
              </a:path>
            </a:pathLst>
          </a:custGeom>
          <a:solidFill>
            <a:srgbClr val="CCD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932886" y="3390738"/>
            <a:ext cx="828040" cy="886460"/>
          </a:xfrm>
          <a:custGeom>
            <a:avLst/>
            <a:gdLst/>
            <a:ahLst/>
            <a:cxnLst/>
            <a:rect l="l" t="t" r="r" b="b"/>
            <a:pathLst>
              <a:path w="828039" h="886460">
                <a:moveTo>
                  <a:pt x="646264" y="0"/>
                </a:moveTo>
                <a:lnTo>
                  <a:pt x="0" y="0"/>
                </a:lnTo>
                <a:lnTo>
                  <a:pt x="0" y="886167"/>
                </a:lnTo>
                <a:lnTo>
                  <a:pt x="827430" y="886167"/>
                </a:lnTo>
                <a:lnTo>
                  <a:pt x="827430" y="181152"/>
                </a:lnTo>
                <a:lnTo>
                  <a:pt x="646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579152" y="3390738"/>
            <a:ext cx="181610" cy="181610"/>
          </a:xfrm>
          <a:custGeom>
            <a:avLst/>
            <a:gdLst/>
            <a:ahLst/>
            <a:cxnLst/>
            <a:rect l="l" t="t" r="r" b="b"/>
            <a:pathLst>
              <a:path w="181610" h="181610">
                <a:moveTo>
                  <a:pt x="0" y="0"/>
                </a:moveTo>
                <a:lnTo>
                  <a:pt x="0" y="181152"/>
                </a:lnTo>
                <a:lnTo>
                  <a:pt x="181152" y="181152"/>
                </a:lnTo>
                <a:lnTo>
                  <a:pt x="0" y="0"/>
                </a:lnTo>
                <a:close/>
              </a:path>
            </a:pathLst>
          </a:custGeom>
          <a:solidFill>
            <a:srgbClr val="9DA2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068851" y="4783683"/>
            <a:ext cx="579120" cy="901700"/>
          </a:xfrm>
          <a:custGeom>
            <a:avLst/>
            <a:gdLst/>
            <a:ahLst/>
            <a:cxnLst/>
            <a:rect l="l" t="t" r="r" b="b"/>
            <a:pathLst>
              <a:path w="579120" h="901700">
                <a:moveTo>
                  <a:pt x="578789" y="901585"/>
                </a:moveTo>
                <a:lnTo>
                  <a:pt x="0" y="901585"/>
                </a:lnTo>
                <a:lnTo>
                  <a:pt x="0" y="0"/>
                </a:lnTo>
                <a:lnTo>
                  <a:pt x="578789" y="0"/>
                </a:lnTo>
                <a:lnTo>
                  <a:pt x="578789" y="901585"/>
                </a:lnTo>
                <a:close/>
              </a:path>
            </a:pathLst>
          </a:custGeom>
          <a:solidFill>
            <a:srgbClr val="F9B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736362" y="2475349"/>
            <a:ext cx="363855" cy="128905"/>
          </a:xfrm>
          <a:custGeom>
            <a:avLst/>
            <a:gdLst/>
            <a:ahLst/>
            <a:cxnLst/>
            <a:rect l="l" t="t" r="r" b="b"/>
            <a:pathLst>
              <a:path w="363854" h="128905">
                <a:moveTo>
                  <a:pt x="363512" y="0"/>
                </a:moveTo>
                <a:lnTo>
                  <a:pt x="0" y="0"/>
                </a:lnTo>
                <a:lnTo>
                  <a:pt x="0" y="78955"/>
                </a:lnTo>
                <a:lnTo>
                  <a:pt x="14284" y="98252"/>
                </a:lnTo>
                <a:lnTo>
                  <a:pt x="53238" y="114007"/>
                </a:lnTo>
                <a:lnTo>
                  <a:pt x="111013" y="124629"/>
                </a:lnTo>
                <a:lnTo>
                  <a:pt x="181762" y="128523"/>
                </a:lnTo>
                <a:lnTo>
                  <a:pt x="252508" y="124629"/>
                </a:lnTo>
                <a:lnTo>
                  <a:pt x="310280" y="114007"/>
                </a:lnTo>
                <a:lnTo>
                  <a:pt x="349229" y="98252"/>
                </a:lnTo>
                <a:lnTo>
                  <a:pt x="363512" y="78955"/>
                </a:lnTo>
                <a:lnTo>
                  <a:pt x="363512" y="0"/>
                </a:lnTo>
                <a:close/>
              </a:path>
            </a:pathLst>
          </a:custGeom>
          <a:solidFill>
            <a:srgbClr val="9DA2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736371" y="2425791"/>
            <a:ext cx="363855" cy="99695"/>
          </a:xfrm>
          <a:custGeom>
            <a:avLst/>
            <a:gdLst/>
            <a:ahLst/>
            <a:cxnLst/>
            <a:rect l="l" t="t" r="r" b="b"/>
            <a:pathLst>
              <a:path w="363854" h="99694">
                <a:moveTo>
                  <a:pt x="181749" y="0"/>
                </a:moveTo>
                <a:lnTo>
                  <a:pt x="110997" y="3894"/>
                </a:lnTo>
                <a:lnTo>
                  <a:pt x="53227" y="14516"/>
                </a:lnTo>
                <a:lnTo>
                  <a:pt x="14280" y="30271"/>
                </a:lnTo>
                <a:lnTo>
                  <a:pt x="0" y="49568"/>
                </a:lnTo>
                <a:lnTo>
                  <a:pt x="14280" y="68864"/>
                </a:lnTo>
                <a:lnTo>
                  <a:pt x="53227" y="84620"/>
                </a:lnTo>
                <a:lnTo>
                  <a:pt x="110997" y="95241"/>
                </a:lnTo>
                <a:lnTo>
                  <a:pt x="181749" y="99136"/>
                </a:lnTo>
                <a:lnTo>
                  <a:pt x="252498" y="95241"/>
                </a:lnTo>
                <a:lnTo>
                  <a:pt x="310273" y="84620"/>
                </a:lnTo>
                <a:lnTo>
                  <a:pt x="349227" y="68864"/>
                </a:lnTo>
                <a:lnTo>
                  <a:pt x="363512" y="49568"/>
                </a:lnTo>
                <a:lnTo>
                  <a:pt x="349227" y="30271"/>
                </a:lnTo>
                <a:lnTo>
                  <a:pt x="310273" y="14516"/>
                </a:lnTo>
                <a:lnTo>
                  <a:pt x="252498" y="3894"/>
                </a:lnTo>
                <a:lnTo>
                  <a:pt x="181749" y="0"/>
                </a:lnTo>
                <a:close/>
              </a:path>
            </a:pathLst>
          </a:custGeom>
          <a:solidFill>
            <a:srgbClr val="D4D7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736362" y="2388447"/>
            <a:ext cx="363855" cy="128905"/>
          </a:xfrm>
          <a:custGeom>
            <a:avLst/>
            <a:gdLst/>
            <a:ahLst/>
            <a:cxnLst/>
            <a:rect l="l" t="t" r="r" b="b"/>
            <a:pathLst>
              <a:path w="363854" h="128905">
                <a:moveTo>
                  <a:pt x="363512" y="0"/>
                </a:moveTo>
                <a:lnTo>
                  <a:pt x="0" y="0"/>
                </a:lnTo>
                <a:lnTo>
                  <a:pt x="0" y="78955"/>
                </a:lnTo>
                <a:lnTo>
                  <a:pt x="14284" y="98252"/>
                </a:lnTo>
                <a:lnTo>
                  <a:pt x="53238" y="114007"/>
                </a:lnTo>
                <a:lnTo>
                  <a:pt x="111013" y="124629"/>
                </a:lnTo>
                <a:lnTo>
                  <a:pt x="181762" y="128523"/>
                </a:lnTo>
                <a:lnTo>
                  <a:pt x="252508" y="124629"/>
                </a:lnTo>
                <a:lnTo>
                  <a:pt x="310280" y="114007"/>
                </a:lnTo>
                <a:lnTo>
                  <a:pt x="349229" y="98252"/>
                </a:lnTo>
                <a:lnTo>
                  <a:pt x="363512" y="78955"/>
                </a:lnTo>
                <a:lnTo>
                  <a:pt x="363512" y="0"/>
                </a:lnTo>
                <a:close/>
              </a:path>
            </a:pathLst>
          </a:custGeom>
          <a:solidFill>
            <a:srgbClr val="9DA2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736371" y="2338886"/>
            <a:ext cx="363855" cy="99695"/>
          </a:xfrm>
          <a:custGeom>
            <a:avLst/>
            <a:gdLst/>
            <a:ahLst/>
            <a:cxnLst/>
            <a:rect l="l" t="t" r="r" b="b"/>
            <a:pathLst>
              <a:path w="363854" h="99694">
                <a:moveTo>
                  <a:pt x="181749" y="0"/>
                </a:moveTo>
                <a:lnTo>
                  <a:pt x="110997" y="3894"/>
                </a:lnTo>
                <a:lnTo>
                  <a:pt x="53227" y="14516"/>
                </a:lnTo>
                <a:lnTo>
                  <a:pt x="14280" y="30271"/>
                </a:lnTo>
                <a:lnTo>
                  <a:pt x="0" y="49568"/>
                </a:lnTo>
                <a:lnTo>
                  <a:pt x="14280" y="68864"/>
                </a:lnTo>
                <a:lnTo>
                  <a:pt x="53227" y="84620"/>
                </a:lnTo>
                <a:lnTo>
                  <a:pt x="110997" y="95241"/>
                </a:lnTo>
                <a:lnTo>
                  <a:pt x="181749" y="99136"/>
                </a:lnTo>
                <a:lnTo>
                  <a:pt x="252498" y="95241"/>
                </a:lnTo>
                <a:lnTo>
                  <a:pt x="310273" y="84620"/>
                </a:lnTo>
                <a:lnTo>
                  <a:pt x="349227" y="68864"/>
                </a:lnTo>
                <a:lnTo>
                  <a:pt x="363512" y="49568"/>
                </a:lnTo>
                <a:lnTo>
                  <a:pt x="349227" y="30271"/>
                </a:lnTo>
                <a:lnTo>
                  <a:pt x="310273" y="14516"/>
                </a:lnTo>
                <a:lnTo>
                  <a:pt x="252498" y="3894"/>
                </a:lnTo>
                <a:lnTo>
                  <a:pt x="181749" y="0"/>
                </a:lnTo>
                <a:close/>
              </a:path>
            </a:pathLst>
          </a:custGeom>
          <a:solidFill>
            <a:srgbClr val="D4D7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736362" y="2301542"/>
            <a:ext cx="363855" cy="128905"/>
          </a:xfrm>
          <a:custGeom>
            <a:avLst/>
            <a:gdLst/>
            <a:ahLst/>
            <a:cxnLst/>
            <a:rect l="l" t="t" r="r" b="b"/>
            <a:pathLst>
              <a:path w="363854" h="128905">
                <a:moveTo>
                  <a:pt x="363512" y="0"/>
                </a:moveTo>
                <a:lnTo>
                  <a:pt x="0" y="0"/>
                </a:lnTo>
                <a:lnTo>
                  <a:pt x="0" y="78955"/>
                </a:lnTo>
                <a:lnTo>
                  <a:pt x="14284" y="98252"/>
                </a:lnTo>
                <a:lnTo>
                  <a:pt x="53238" y="114007"/>
                </a:lnTo>
                <a:lnTo>
                  <a:pt x="111013" y="124629"/>
                </a:lnTo>
                <a:lnTo>
                  <a:pt x="181762" y="128523"/>
                </a:lnTo>
                <a:lnTo>
                  <a:pt x="252508" y="124629"/>
                </a:lnTo>
                <a:lnTo>
                  <a:pt x="310280" y="114007"/>
                </a:lnTo>
                <a:lnTo>
                  <a:pt x="349229" y="98252"/>
                </a:lnTo>
                <a:lnTo>
                  <a:pt x="363512" y="78955"/>
                </a:lnTo>
                <a:lnTo>
                  <a:pt x="363512" y="0"/>
                </a:lnTo>
                <a:close/>
              </a:path>
            </a:pathLst>
          </a:custGeom>
          <a:solidFill>
            <a:srgbClr val="9DA2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736371" y="2251983"/>
            <a:ext cx="363855" cy="99695"/>
          </a:xfrm>
          <a:custGeom>
            <a:avLst/>
            <a:gdLst/>
            <a:ahLst/>
            <a:cxnLst/>
            <a:rect l="l" t="t" r="r" b="b"/>
            <a:pathLst>
              <a:path w="363854" h="99694">
                <a:moveTo>
                  <a:pt x="181749" y="0"/>
                </a:moveTo>
                <a:lnTo>
                  <a:pt x="110997" y="3894"/>
                </a:lnTo>
                <a:lnTo>
                  <a:pt x="53227" y="14516"/>
                </a:lnTo>
                <a:lnTo>
                  <a:pt x="14280" y="30271"/>
                </a:lnTo>
                <a:lnTo>
                  <a:pt x="0" y="49568"/>
                </a:lnTo>
                <a:lnTo>
                  <a:pt x="14280" y="68864"/>
                </a:lnTo>
                <a:lnTo>
                  <a:pt x="53227" y="84620"/>
                </a:lnTo>
                <a:lnTo>
                  <a:pt x="110997" y="95241"/>
                </a:lnTo>
                <a:lnTo>
                  <a:pt x="181749" y="99136"/>
                </a:lnTo>
                <a:lnTo>
                  <a:pt x="252498" y="95241"/>
                </a:lnTo>
                <a:lnTo>
                  <a:pt x="310273" y="84620"/>
                </a:lnTo>
                <a:lnTo>
                  <a:pt x="349227" y="68864"/>
                </a:lnTo>
                <a:lnTo>
                  <a:pt x="363512" y="49568"/>
                </a:lnTo>
                <a:lnTo>
                  <a:pt x="349227" y="30271"/>
                </a:lnTo>
                <a:lnTo>
                  <a:pt x="310273" y="14516"/>
                </a:lnTo>
                <a:lnTo>
                  <a:pt x="252498" y="3894"/>
                </a:lnTo>
                <a:lnTo>
                  <a:pt x="181749" y="0"/>
                </a:lnTo>
                <a:close/>
              </a:path>
            </a:pathLst>
          </a:custGeom>
          <a:solidFill>
            <a:srgbClr val="D4D7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736362" y="2214640"/>
            <a:ext cx="363855" cy="128905"/>
          </a:xfrm>
          <a:custGeom>
            <a:avLst/>
            <a:gdLst/>
            <a:ahLst/>
            <a:cxnLst/>
            <a:rect l="l" t="t" r="r" b="b"/>
            <a:pathLst>
              <a:path w="363854" h="128905">
                <a:moveTo>
                  <a:pt x="363512" y="0"/>
                </a:moveTo>
                <a:lnTo>
                  <a:pt x="0" y="0"/>
                </a:lnTo>
                <a:lnTo>
                  <a:pt x="0" y="78955"/>
                </a:lnTo>
                <a:lnTo>
                  <a:pt x="14284" y="98252"/>
                </a:lnTo>
                <a:lnTo>
                  <a:pt x="53238" y="114007"/>
                </a:lnTo>
                <a:lnTo>
                  <a:pt x="111013" y="124629"/>
                </a:lnTo>
                <a:lnTo>
                  <a:pt x="181762" y="128523"/>
                </a:lnTo>
                <a:lnTo>
                  <a:pt x="252508" y="124629"/>
                </a:lnTo>
                <a:lnTo>
                  <a:pt x="310280" y="114007"/>
                </a:lnTo>
                <a:lnTo>
                  <a:pt x="349229" y="98252"/>
                </a:lnTo>
                <a:lnTo>
                  <a:pt x="363512" y="78955"/>
                </a:lnTo>
                <a:lnTo>
                  <a:pt x="363512" y="0"/>
                </a:lnTo>
                <a:close/>
              </a:path>
            </a:pathLst>
          </a:custGeom>
          <a:solidFill>
            <a:srgbClr val="9DA2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736371" y="2165078"/>
            <a:ext cx="363855" cy="99695"/>
          </a:xfrm>
          <a:custGeom>
            <a:avLst/>
            <a:gdLst/>
            <a:ahLst/>
            <a:cxnLst/>
            <a:rect l="l" t="t" r="r" b="b"/>
            <a:pathLst>
              <a:path w="363854" h="99694">
                <a:moveTo>
                  <a:pt x="181749" y="0"/>
                </a:moveTo>
                <a:lnTo>
                  <a:pt x="110997" y="3894"/>
                </a:lnTo>
                <a:lnTo>
                  <a:pt x="53227" y="14516"/>
                </a:lnTo>
                <a:lnTo>
                  <a:pt x="14280" y="30271"/>
                </a:lnTo>
                <a:lnTo>
                  <a:pt x="0" y="49568"/>
                </a:lnTo>
                <a:lnTo>
                  <a:pt x="14280" y="68864"/>
                </a:lnTo>
                <a:lnTo>
                  <a:pt x="53227" y="84620"/>
                </a:lnTo>
                <a:lnTo>
                  <a:pt x="110997" y="95241"/>
                </a:lnTo>
                <a:lnTo>
                  <a:pt x="181749" y="99136"/>
                </a:lnTo>
                <a:lnTo>
                  <a:pt x="252498" y="95241"/>
                </a:lnTo>
                <a:lnTo>
                  <a:pt x="310273" y="84620"/>
                </a:lnTo>
                <a:lnTo>
                  <a:pt x="349227" y="68864"/>
                </a:lnTo>
                <a:lnTo>
                  <a:pt x="363512" y="49568"/>
                </a:lnTo>
                <a:lnTo>
                  <a:pt x="349227" y="30271"/>
                </a:lnTo>
                <a:lnTo>
                  <a:pt x="310273" y="14516"/>
                </a:lnTo>
                <a:lnTo>
                  <a:pt x="252498" y="3894"/>
                </a:lnTo>
                <a:lnTo>
                  <a:pt x="181749" y="0"/>
                </a:lnTo>
                <a:close/>
              </a:path>
            </a:pathLst>
          </a:custGeom>
          <a:solidFill>
            <a:srgbClr val="D4D7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30484" y="4737303"/>
            <a:ext cx="1074420" cy="1074420"/>
          </a:xfrm>
          <a:custGeom>
            <a:avLst/>
            <a:gdLst/>
            <a:ahLst/>
            <a:cxnLst/>
            <a:rect l="l" t="t" r="r" b="b"/>
            <a:pathLst>
              <a:path w="1074420" h="1074420">
                <a:moveTo>
                  <a:pt x="477561" y="394467"/>
                </a:moveTo>
                <a:lnTo>
                  <a:pt x="311384" y="394467"/>
                </a:lnTo>
                <a:lnTo>
                  <a:pt x="679900" y="762983"/>
                </a:lnTo>
                <a:lnTo>
                  <a:pt x="662551" y="804582"/>
                </a:lnTo>
                <a:lnTo>
                  <a:pt x="654513" y="848345"/>
                </a:lnTo>
                <a:lnTo>
                  <a:pt x="655787" y="892684"/>
                </a:lnTo>
                <a:lnTo>
                  <a:pt x="666379" y="936007"/>
                </a:lnTo>
                <a:lnTo>
                  <a:pt x="686290" y="976726"/>
                </a:lnTo>
                <a:lnTo>
                  <a:pt x="715523" y="1013250"/>
                </a:lnTo>
                <a:lnTo>
                  <a:pt x="756138" y="1044998"/>
                </a:lnTo>
                <a:lnTo>
                  <a:pt x="801671" y="1065367"/>
                </a:lnTo>
                <a:lnTo>
                  <a:pt x="849980" y="1074368"/>
                </a:lnTo>
                <a:lnTo>
                  <a:pt x="898924" y="1072012"/>
                </a:lnTo>
                <a:lnTo>
                  <a:pt x="767441" y="940555"/>
                </a:lnTo>
                <a:lnTo>
                  <a:pt x="940555" y="767454"/>
                </a:lnTo>
                <a:lnTo>
                  <a:pt x="1050059" y="767454"/>
                </a:lnTo>
                <a:lnTo>
                  <a:pt x="1044998" y="756140"/>
                </a:lnTo>
                <a:lnTo>
                  <a:pt x="1013250" y="715523"/>
                </a:lnTo>
                <a:lnTo>
                  <a:pt x="976730" y="686290"/>
                </a:lnTo>
                <a:lnTo>
                  <a:pt x="963663" y="679900"/>
                </a:lnTo>
                <a:lnTo>
                  <a:pt x="762983" y="679900"/>
                </a:lnTo>
                <a:lnTo>
                  <a:pt x="477561" y="394467"/>
                </a:lnTo>
                <a:close/>
              </a:path>
              <a:path w="1074420" h="1074420">
                <a:moveTo>
                  <a:pt x="1050059" y="767454"/>
                </a:moveTo>
                <a:lnTo>
                  <a:pt x="940555" y="767454"/>
                </a:lnTo>
                <a:lnTo>
                  <a:pt x="1072012" y="898911"/>
                </a:lnTo>
                <a:lnTo>
                  <a:pt x="1074368" y="849980"/>
                </a:lnTo>
                <a:lnTo>
                  <a:pt x="1065367" y="801674"/>
                </a:lnTo>
                <a:lnTo>
                  <a:pt x="1050059" y="767454"/>
                </a:lnTo>
                <a:close/>
              </a:path>
              <a:path w="1074420" h="1074420">
                <a:moveTo>
                  <a:pt x="848348" y="654513"/>
                </a:moveTo>
                <a:lnTo>
                  <a:pt x="804583" y="662551"/>
                </a:lnTo>
                <a:lnTo>
                  <a:pt x="762983" y="679900"/>
                </a:lnTo>
                <a:lnTo>
                  <a:pt x="963663" y="679900"/>
                </a:lnTo>
                <a:lnTo>
                  <a:pt x="936013" y="666379"/>
                </a:lnTo>
                <a:lnTo>
                  <a:pt x="892688" y="655787"/>
                </a:lnTo>
                <a:lnTo>
                  <a:pt x="848348" y="654513"/>
                </a:lnTo>
                <a:close/>
              </a:path>
              <a:path w="1074420" h="1074420">
                <a:moveTo>
                  <a:pt x="2355" y="175443"/>
                </a:moveTo>
                <a:lnTo>
                  <a:pt x="0" y="224390"/>
                </a:lnTo>
                <a:lnTo>
                  <a:pt x="9000" y="272703"/>
                </a:lnTo>
                <a:lnTo>
                  <a:pt x="29369" y="318240"/>
                </a:lnTo>
                <a:lnTo>
                  <a:pt x="61118" y="358857"/>
                </a:lnTo>
                <a:lnTo>
                  <a:pt x="97642" y="388086"/>
                </a:lnTo>
                <a:lnTo>
                  <a:pt x="138360" y="407995"/>
                </a:lnTo>
                <a:lnTo>
                  <a:pt x="181684" y="418586"/>
                </a:lnTo>
                <a:lnTo>
                  <a:pt x="226022" y="419861"/>
                </a:lnTo>
                <a:lnTo>
                  <a:pt x="269786" y="411821"/>
                </a:lnTo>
                <a:lnTo>
                  <a:pt x="311384" y="394467"/>
                </a:lnTo>
                <a:lnTo>
                  <a:pt x="477561" y="394467"/>
                </a:lnTo>
                <a:lnTo>
                  <a:pt x="394480" y="311384"/>
                </a:lnTo>
                <a:lnTo>
                  <a:pt x="396339" y="306926"/>
                </a:lnTo>
                <a:lnTo>
                  <a:pt x="133825" y="306926"/>
                </a:lnTo>
                <a:lnTo>
                  <a:pt x="2355" y="175443"/>
                </a:lnTo>
                <a:close/>
              </a:path>
              <a:path w="1074420" h="1074420">
                <a:moveTo>
                  <a:pt x="224393" y="0"/>
                </a:moveTo>
                <a:lnTo>
                  <a:pt x="175456" y="2355"/>
                </a:lnTo>
                <a:lnTo>
                  <a:pt x="306926" y="133825"/>
                </a:lnTo>
                <a:lnTo>
                  <a:pt x="133825" y="306926"/>
                </a:lnTo>
                <a:lnTo>
                  <a:pt x="396339" y="306926"/>
                </a:lnTo>
                <a:lnTo>
                  <a:pt x="411829" y="269786"/>
                </a:lnTo>
                <a:lnTo>
                  <a:pt x="419867" y="226025"/>
                </a:lnTo>
                <a:lnTo>
                  <a:pt x="418593" y="181688"/>
                </a:lnTo>
                <a:lnTo>
                  <a:pt x="408001" y="138366"/>
                </a:lnTo>
                <a:lnTo>
                  <a:pt x="388090" y="97646"/>
                </a:lnTo>
                <a:lnTo>
                  <a:pt x="358857" y="61118"/>
                </a:lnTo>
                <a:lnTo>
                  <a:pt x="318235" y="29369"/>
                </a:lnTo>
                <a:lnTo>
                  <a:pt x="272700" y="9000"/>
                </a:lnTo>
                <a:lnTo>
                  <a:pt x="224393" y="0"/>
                </a:lnTo>
                <a:close/>
              </a:path>
            </a:pathLst>
          </a:custGeom>
          <a:solidFill>
            <a:srgbClr val="D4D7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705942" y="4737306"/>
            <a:ext cx="899160" cy="899160"/>
          </a:xfrm>
          <a:custGeom>
            <a:avLst/>
            <a:gdLst/>
            <a:ahLst/>
            <a:cxnLst/>
            <a:rect l="l" t="t" r="r" b="b"/>
            <a:pathLst>
              <a:path w="899159" h="899160">
                <a:moveTo>
                  <a:pt x="874604" y="767446"/>
                </a:moveTo>
                <a:lnTo>
                  <a:pt x="765098" y="767446"/>
                </a:lnTo>
                <a:lnTo>
                  <a:pt x="896556" y="898917"/>
                </a:lnTo>
                <a:lnTo>
                  <a:pt x="898911" y="849972"/>
                </a:lnTo>
                <a:lnTo>
                  <a:pt x="889911" y="801663"/>
                </a:lnTo>
                <a:lnTo>
                  <a:pt x="874604" y="767446"/>
                </a:lnTo>
                <a:close/>
              </a:path>
              <a:path w="899159" h="899160">
                <a:moveTo>
                  <a:pt x="48939" y="0"/>
                </a:moveTo>
                <a:lnTo>
                  <a:pt x="0" y="2360"/>
                </a:lnTo>
                <a:lnTo>
                  <a:pt x="131470" y="133818"/>
                </a:lnTo>
                <a:lnTo>
                  <a:pt x="44335" y="220953"/>
                </a:lnTo>
                <a:lnTo>
                  <a:pt x="677964" y="854568"/>
                </a:lnTo>
                <a:lnTo>
                  <a:pt x="765098" y="767446"/>
                </a:lnTo>
                <a:lnTo>
                  <a:pt x="874604" y="767446"/>
                </a:lnTo>
                <a:lnTo>
                  <a:pt x="869542" y="756131"/>
                </a:lnTo>
                <a:lnTo>
                  <a:pt x="837793" y="715516"/>
                </a:lnTo>
                <a:lnTo>
                  <a:pt x="801269" y="686283"/>
                </a:lnTo>
                <a:lnTo>
                  <a:pt x="788199" y="679893"/>
                </a:lnTo>
                <a:lnTo>
                  <a:pt x="587527" y="679893"/>
                </a:lnTo>
                <a:lnTo>
                  <a:pt x="219011" y="311377"/>
                </a:lnTo>
                <a:lnTo>
                  <a:pt x="236364" y="269778"/>
                </a:lnTo>
                <a:lnTo>
                  <a:pt x="244404" y="226015"/>
                </a:lnTo>
                <a:lnTo>
                  <a:pt x="243130" y="181678"/>
                </a:lnTo>
                <a:lnTo>
                  <a:pt x="232539" y="138357"/>
                </a:lnTo>
                <a:lnTo>
                  <a:pt x="212630" y="97642"/>
                </a:lnTo>
                <a:lnTo>
                  <a:pt x="183400" y="61123"/>
                </a:lnTo>
                <a:lnTo>
                  <a:pt x="142783" y="29373"/>
                </a:lnTo>
                <a:lnTo>
                  <a:pt x="97248" y="9001"/>
                </a:lnTo>
                <a:lnTo>
                  <a:pt x="48939" y="0"/>
                </a:lnTo>
                <a:close/>
              </a:path>
              <a:path w="899159" h="899160">
                <a:moveTo>
                  <a:pt x="672889" y="654511"/>
                </a:moveTo>
                <a:lnTo>
                  <a:pt x="629125" y="662548"/>
                </a:lnTo>
                <a:lnTo>
                  <a:pt x="587527" y="679893"/>
                </a:lnTo>
                <a:lnTo>
                  <a:pt x="788199" y="679893"/>
                </a:lnTo>
                <a:lnTo>
                  <a:pt x="760551" y="666374"/>
                </a:lnTo>
                <a:lnTo>
                  <a:pt x="717227" y="655785"/>
                </a:lnTo>
                <a:lnTo>
                  <a:pt x="672889" y="6545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330739" y="4749956"/>
            <a:ext cx="244475" cy="244475"/>
          </a:xfrm>
          <a:custGeom>
            <a:avLst/>
            <a:gdLst/>
            <a:ahLst/>
            <a:cxnLst/>
            <a:rect l="l" t="t" r="r" b="b"/>
            <a:pathLst>
              <a:path w="244475" h="244475">
                <a:moveTo>
                  <a:pt x="150596" y="0"/>
                </a:moveTo>
                <a:lnTo>
                  <a:pt x="0" y="160985"/>
                </a:lnTo>
                <a:lnTo>
                  <a:pt x="83096" y="244068"/>
                </a:lnTo>
                <a:lnTo>
                  <a:pt x="244068" y="93472"/>
                </a:lnTo>
                <a:lnTo>
                  <a:pt x="150596" y="0"/>
                </a:lnTo>
                <a:close/>
              </a:path>
            </a:pathLst>
          </a:custGeom>
          <a:solidFill>
            <a:srgbClr val="717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844334" y="4888436"/>
            <a:ext cx="592455" cy="592455"/>
          </a:xfrm>
          <a:custGeom>
            <a:avLst/>
            <a:gdLst/>
            <a:ahLst/>
            <a:cxnLst/>
            <a:rect l="l" t="t" r="r" b="b"/>
            <a:pathLst>
              <a:path w="592454" h="592454">
                <a:moveTo>
                  <a:pt x="557364" y="0"/>
                </a:moveTo>
                <a:lnTo>
                  <a:pt x="0" y="557377"/>
                </a:lnTo>
                <a:lnTo>
                  <a:pt x="34620" y="591997"/>
                </a:lnTo>
                <a:lnTo>
                  <a:pt x="591985" y="34620"/>
                </a:lnTo>
                <a:lnTo>
                  <a:pt x="557364" y="0"/>
                </a:lnTo>
                <a:close/>
              </a:path>
            </a:pathLst>
          </a:custGeom>
          <a:solidFill>
            <a:srgbClr val="717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588010" y="5314250"/>
            <a:ext cx="422909" cy="422909"/>
          </a:xfrm>
          <a:custGeom>
            <a:avLst/>
            <a:gdLst/>
            <a:ahLst/>
            <a:cxnLst/>
            <a:rect l="l" t="t" r="r" b="b"/>
            <a:pathLst>
              <a:path w="422910" h="422910">
                <a:moveTo>
                  <a:pt x="304777" y="0"/>
                </a:moveTo>
                <a:lnTo>
                  <a:pt x="24374" y="280428"/>
                </a:lnTo>
                <a:lnTo>
                  <a:pt x="6093" y="307960"/>
                </a:lnTo>
                <a:lnTo>
                  <a:pt x="0" y="339282"/>
                </a:lnTo>
                <a:lnTo>
                  <a:pt x="6093" y="370606"/>
                </a:lnTo>
                <a:lnTo>
                  <a:pt x="24374" y="398145"/>
                </a:lnTo>
                <a:lnTo>
                  <a:pt x="51906" y="416425"/>
                </a:lnTo>
                <a:lnTo>
                  <a:pt x="83226" y="422519"/>
                </a:lnTo>
                <a:lnTo>
                  <a:pt x="114546" y="416425"/>
                </a:lnTo>
                <a:lnTo>
                  <a:pt x="142078" y="398145"/>
                </a:lnTo>
                <a:lnTo>
                  <a:pt x="422494" y="117716"/>
                </a:lnTo>
                <a:lnTo>
                  <a:pt x="304777" y="0"/>
                </a:lnTo>
                <a:close/>
              </a:path>
            </a:pathLst>
          </a:custGeom>
          <a:solidFill>
            <a:srgbClr val="246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881232" y="5286442"/>
            <a:ext cx="153670" cy="153670"/>
          </a:xfrm>
          <a:custGeom>
            <a:avLst/>
            <a:gdLst/>
            <a:ahLst/>
            <a:cxnLst/>
            <a:rect l="l" t="t" r="r" b="b"/>
            <a:pathLst>
              <a:path w="153670" h="153670">
                <a:moveTo>
                  <a:pt x="19597" y="0"/>
                </a:moveTo>
                <a:lnTo>
                  <a:pt x="12227" y="1435"/>
                </a:lnTo>
                <a:lnTo>
                  <a:pt x="5743" y="5743"/>
                </a:lnTo>
                <a:lnTo>
                  <a:pt x="1435" y="12212"/>
                </a:lnTo>
                <a:lnTo>
                  <a:pt x="0" y="19577"/>
                </a:lnTo>
                <a:lnTo>
                  <a:pt x="1435" y="26946"/>
                </a:lnTo>
                <a:lnTo>
                  <a:pt x="5743" y="33429"/>
                </a:lnTo>
                <a:lnTo>
                  <a:pt x="119992" y="147678"/>
                </a:lnTo>
                <a:lnTo>
                  <a:pt x="126468" y="151979"/>
                </a:lnTo>
                <a:lnTo>
                  <a:pt x="133835" y="153412"/>
                </a:lnTo>
                <a:lnTo>
                  <a:pt x="141202" y="151979"/>
                </a:lnTo>
                <a:lnTo>
                  <a:pt x="147678" y="147678"/>
                </a:lnTo>
                <a:lnTo>
                  <a:pt x="151986" y="141195"/>
                </a:lnTo>
                <a:lnTo>
                  <a:pt x="153422" y="133824"/>
                </a:lnTo>
                <a:lnTo>
                  <a:pt x="151986" y="126456"/>
                </a:lnTo>
                <a:lnTo>
                  <a:pt x="147678" y="119980"/>
                </a:lnTo>
                <a:lnTo>
                  <a:pt x="33442" y="5743"/>
                </a:lnTo>
                <a:lnTo>
                  <a:pt x="26965" y="1435"/>
                </a:lnTo>
                <a:lnTo>
                  <a:pt x="19597" y="0"/>
                </a:lnTo>
                <a:close/>
              </a:path>
            </a:pathLst>
          </a:custGeom>
          <a:solidFill>
            <a:srgbClr val="376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457179" y="4696294"/>
            <a:ext cx="282575" cy="153670"/>
          </a:xfrm>
          <a:custGeom>
            <a:avLst/>
            <a:gdLst/>
            <a:ahLst/>
            <a:cxnLst/>
            <a:rect l="l" t="t" r="r" b="b"/>
            <a:pathLst>
              <a:path w="282575" h="153670">
                <a:moveTo>
                  <a:pt x="0" y="153327"/>
                </a:moveTo>
                <a:lnTo>
                  <a:pt x="282130" y="153327"/>
                </a:lnTo>
                <a:lnTo>
                  <a:pt x="282130" y="0"/>
                </a:lnTo>
                <a:lnTo>
                  <a:pt x="0" y="0"/>
                </a:lnTo>
                <a:lnTo>
                  <a:pt x="0" y="1533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511611" y="4753012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6743" y="0"/>
                </a:lnTo>
              </a:path>
            </a:pathLst>
          </a:custGeom>
          <a:ln w="24536">
            <a:solidFill>
              <a:srgbClr val="83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628134" y="4753012"/>
            <a:ext cx="57150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6743" y="0"/>
                </a:lnTo>
              </a:path>
            </a:pathLst>
          </a:custGeom>
          <a:ln w="24536">
            <a:solidFill>
              <a:srgbClr val="83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416552" y="4849621"/>
            <a:ext cx="363855" cy="133985"/>
          </a:xfrm>
          <a:custGeom>
            <a:avLst/>
            <a:gdLst/>
            <a:ahLst/>
            <a:cxnLst/>
            <a:rect l="l" t="t" r="r" b="b"/>
            <a:pathLst>
              <a:path w="363854" h="133985">
                <a:moveTo>
                  <a:pt x="0" y="0"/>
                </a:moveTo>
                <a:lnTo>
                  <a:pt x="363397" y="0"/>
                </a:lnTo>
                <a:lnTo>
                  <a:pt x="363397" y="133400"/>
                </a:lnTo>
                <a:lnTo>
                  <a:pt x="0" y="133400"/>
                </a:lnTo>
                <a:lnTo>
                  <a:pt x="0" y="0"/>
                </a:lnTo>
                <a:close/>
              </a:path>
            </a:pathLst>
          </a:custGeom>
          <a:solidFill>
            <a:srgbClr val="8388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393539" y="4983025"/>
            <a:ext cx="409575" cy="842010"/>
          </a:xfrm>
          <a:custGeom>
            <a:avLst/>
            <a:gdLst/>
            <a:ahLst/>
            <a:cxnLst/>
            <a:rect l="l" t="t" r="r" b="b"/>
            <a:pathLst>
              <a:path w="409575" h="842010">
                <a:moveTo>
                  <a:pt x="409409" y="0"/>
                </a:moveTo>
                <a:lnTo>
                  <a:pt x="0" y="0"/>
                </a:lnTo>
                <a:lnTo>
                  <a:pt x="0" y="637082"/>
                </a:lnTo>
                <a:lnTo>
                  <a:pt x="5406" y="684019"/>
                </a:lnTo>
                <a:lnTo>
                  <a:pt x="20807" y="727105"/>
                </a:lnTo>
                <a:lnTo>
                  <a:pt x="44973" y="765112"/>
                </a:lnTo>
                <a:lnTo>
                  <a:pt x="76676" y="796812"/>
                </a:lnTo>
                <a:lnTo>
                  <a:pt x="114685" y="820976"/>
                </a:lnTo>
                <a:lnTo>
                  <a:pt x="157773" y="836375"/>
                </a:lnTo>
                <a:lnTo>
                  <a:pt x="204711" y="841781"/>
                </a:lnTo>
                <a:lnTo>
                  <a:pt x="251647" y="836375"/>
                </a:lnTo>
                <a:lnTo>
                  <a:pt x="294734" y="820976"/>
                </a:lnTo>
                <a:lnTo>
                  <a:pt x="332741" y="796812"/>
                </a:lnTo>
                <a:lnTo>
                  <a:pt x="364441" y="765112"/>
                </a:lnTo>
                <a:lnTo>
                  <a:pt x="388604" y="727105"/>
                </a:lnTo>
                <a:lnTo>
                  <a:pt x="404003" y="684019"/>
                </a:lnTo>
                <a:lnTo>
                  <a:pt x="409409" y="637082"/>
                </a:lnTo>
                <a:lnTo>
                  <a:pt x="409409" y="0"/>
                </a:lnTo>
                <a:close/>
              </a:path>
            </a:pathLst>
          </a:custGeom>
          <a:solidFill>
            <a:srgbClr val="246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418569" y="1700353"/>
            <a:ext cx="918210" cy="918210"/>
          </a:xfrm>
          <a:custGeom>
            <a:avLst/>
            <a:gdLst/>
            <a:ahLst/>
            <a:cxnLst/>
            <a:rect l="l" t="t" r="r" b="b"/>
            <a:pathLst>
              <a:path w="918209" h="918210">
                <a:moveTo>
                  <a:pt x="458990" y="0"/>
                </a:moveTo>
                <a:lnTo>
                  <a:pt x="412128" y="2374"/>
                </a:lnTo>
                <a:lnTo>
                  <a:pt x="366605" y="9341"/>
                </a:lnTo>
                <a:lnTo>
                  <a:pt x="322652" y="20669"/>
                </a:lnTo>
                <a:lnTo>
                  <a:pt x="280502" y="36125"/>
                </a:lnTo>
                <a:lnTo>
                  <a:pt x="240389" y="55477"/>
                </a:lnTo>
                <a:lnTo>
                  <a:pt x="202543" y="78492"/>
                </a:lnTo>
                <a:lnTo>
                  <a:pt x="167199" y="104938"/>
                </a:lnTo>
                <a:lnTo>
                  <a:pt x="134588" y="134583"/>
                </a:lnTo>
                <a:lnTo>
                  <a:pt x="104942" y="167194"/>
                </a:lnTo>
                <a:lnTo>
                  <a:pt x="78495" y="202538"/>
                </a:lnTo>
                <a:lnTo>
                  <a:pt x="55479" y="240383"/>
                </a:lnTo>
                <a:lnTo>
                  <a:pt x="36127" y="280497"/>
                </a:lnTo>
                <a:lnTo>
                  <a:pt x="20670" y="322647"/>
                </a:lnTo>
                <a:lnTo>
                  <a:pt x="9341" y="366601"/>
                </a:lnTo>
                <a:lnTo>
                  <a:pt x="2374" y="412126"/>
                </a:lnTo>
                <a:lnTo>
                  <a:pt x="0" y="458990"/>
                </a:lnTo>
                <a:lnTo>
                  <a:pt x="2374" y="505854"/>
                </a:lnTo>
                <a:lnTo>
                  <a:pt x="9341" y="551379"/>
                </a:lnTo>
                <a:lnTo>
                  <a:pt x="20670" y="595333"/>
                </a:lnTo>
                <a:lnTo>
                  <a:pt x="36127" y="637483"/>
                </a:lnTo>
                <a:lnTo>
                  <a:pt x="55479" y="677597"/>
                </a:lnTo>
                <a:lnTo>
                  <a:pt x="78495" y="715443"/>
                </a:lnTo>
                <a:lnTo>
                  <a:pt x="104942" y="750787"/>
                </a:lnTo>
                <a:lnTo>
                  <a:pt x="134588" y="783397"/>
                </a:lnTo>
                <a:lnTo>
                  <a:pt x="167199" y="813042"/>
                </a:lnTo>
                <a:lnTo>
                  <a:pt x="202543" y="839488"/>
                </a:lnTo>
                <a:lnTo>
                  <a:pt x="240389" y="862504"/>
                </a:lnTo>
                <a:lnTo>
                  <a:pt x="280502" y="881856"/>
                </a:lnTo>
                <a:lnTo>
                  <a:pt x="322652" y="897312"/>
                </a:lnTo>
                <a:lnTo>
                  <a:pt x="366605" y="908640"/>
                </a:lnTo>
                <a:lnTo>
                  <a:pt x="412128" y="915607"/>
                </a:lnTo>
                <a:lnTo>
                  <a:pt x="458990" y="917981"/>
                </a:lnTo>
                <a:lnTo>
                  <a:pt x="505852" y="915607"/>
                </a:lnTo>
                <a:lnTo>
                  <a:pt x="551376" y="908640"/>
                </a:lnTo>
                <a:lnTo>
                  <a:pt x="595329" y="897312"/>
                </a:lnTo>
                <a:lnTo>
                  <a:pt x="637478" y="881856"/>
                </a:lnTo>
                <a:lnTo>
                  <a:pt x="638702" y="881265"/>
                </a:lnTo>
                <a:lnTo>
                  <a:pt x="458990" y="881265"/>
                </a:lnTo>
                <a:lnTo>
                  <a:pt x="409813" y="878419"/>
                </a:lnTo>
                <a:lnTo>
                  <a:pt x="362284" y="870093"/>
                </a:lnTo>
                <a:lnTo>
                  <a:pt x="316723" y="856607"/>
                </a:lnTo>
                <a:lnTo>
                  <a:pt x="273448" y="838279"/>
                </a:lnTo>
                <a:lnTo>
                  <a:pt x="232779" y="815430"/>
                </a:lnTo>
                <a:lnTo>
                  <a:pt x="195036" y="788378"/>
                </a:lnTo>
                <a:lnTo>
                  <a:pt x="160537" y="757443"/>
                </a:lnTo>
                <a:lnTo>
                  <a:pt x="129602" y="722945"/>
                </a:lnTo>
                <a:lnTo>
                  <a:pt x="102550" y="685201"/>
                </a:lnTo>
                <a:lnTo>
                  <a:pt x="79701" y="644532"/>
                </a:lnTo>
                <a:lnTo>
                  <a:pt x="61374" y="601258"/>
                </a:lnTo>
                <a:lnTo>
                  <a:pt x="47887" y="555696"/>
                </a:lnTo>
                <a:lnTo>
                  <a:pt x="39561" y="508167"/>
                </a:lnTo>
                <a:lnTo>
                  <a:pt x="36715" y="458990"/>
                </a:lnTo>
                <a:lnTo>
                  <a:pt x="39561" y="409811"/>
                </a:lnTo>
                <a:lnTo>
                  <a:pt x="47887" y="362280"/>
                </a:lnTo>
                <a:lnTo>
                  <a:pt x="61374" y="316718"/>
                </a:lnTo>
                <a:lnTo>
                  <a:pt x="79701" y="273442"/>
                </a:lnTo>
                <a:lnTo>
                  <a:pt x="102550" y="232774"/>
                </a:lnTo>
                <a:lnTo>
                  <a:pt x="129602" y="195031"/>
                </a:lnTo>
                <a:lnTo>
                  <a:pt x="160537" y="160532"/>
                </a:lnTo>
                <a:lnTo>
                  <a:pt x="195036" y="129598"/>
                </a:lnTo>
                <a:lnTo>
                  <a:pt x="232779" y="102547"/>
                </a:lnTo>
                <a:lnTo>
                  <a:pt x="273448" y="79699"/>
                </a:lnTo>
                <a:lnTo>
                  <a:pt x="316723" y="61372"/>
                </a:lnTo>
                <a:lnTo>
                  <a:pt x="362284" y="47887"/>
                </a:lnTo>
                <a:lnTo>
                  <a:pt x="409813" y="39561"/>
                </a:lnTo>
                <a:lnTo>
                  <a:pt x="458990" y="36715"/>
                </a:lnTo>
                <a:lnTo>
                  <a:pt x="638702" y="36715"/>
                </a:lnTo>
                <a:lnTo>
                  <a:pt x="637478" y="36125"/>
                </a:lnTo>
                <a:lnTo>
                  <a:pt x="595329" y="20669"/>
                </a:lnTo>
                <a:lnTo>
                  <a:pt x="551376" y="9341"/>
                </a:lnTo>
                <a:lnTo>
                  <a:pt x="505852" y="2374"/>
                </a:lnTo>
                <a:lnTo>
                  <a:pt x="458990" y="0"/>
                </a:lnTo>
                <a:close/>
              </a:path>
              <a:path w="918209" h="918210">
                <a:moveTo>
                  <a:pt x="638702" y="36715"/>
                </a:moveTo>
                <a:lnTo>
                  <a:pt x="458990" y="36715"/>
                </a:lnTo>
                <a:lnTo>
                  <a:pt x="508167" y="39561"/>
                </a:lnTo>
                <a:lnTo>
                  <a:pt x="555696" y="47887"/>
                </a:lnTo>
                <a:lnTo>
                  <a:pt x="601258" y="61372"/>
                </a:lnTo>
                <a:lnTo>
                  <a:pt x="644532" y="79699"/>
                </a:lnTo>
                <a:lnTo>
                  <a:pt x="685201" y="102547"/>
                </a:lnTo>
                <a:lnTo>
                  <a:pt x="722945" y="129598"/>
                </a:lnTo>
                <a:lnTo>
                  <a:pt x="757443" y="160532"/>
                </a:lnTo>
                <a:lnTo>
                  <a:pt x="788378" y="195031"/>
                </a:lnTo>
                <a:lnTo>
                  <a:pt x="815430" y="232774"/>
                </a:lnTo>
                <a:lnTo>
                  <a:pt x="838279" y="273442"/>
                </a:lnTo>
                <a:lnTo>
                  <a:pt x="856607" y="316718"/>
                </a:lnTo>
                <a:lnTo>
                  <a:pt x="870093" y="362280"/>
                </a:lnTo>
                <a:lnTo>
                  <a:pt x="878419" y="409811"/>
                </a:lnTo>
                <a:lnTo>
                  <a:pt x="881265" y="458990"/>
                </a:lnTo>
                <a:lnTo>
                  <a:pt x="878419" y="508167"/>
                </a:lnTo>
                <a:lnTo>
                  <a:pt x="870093" y="555696"/>
                </a:lnTo>
                <a:lnTo>
                  <a:pt x="856607" y="601258"/>
                </a:lnTo>
                <a:lnTo>
                  <a:pt x="838279" y="644532"/>
                </a:lnTo>
                <a:lnTo>
                  <a:pt x="815430" y="685201"/>
                </a:lnTo>
                <a:lnTo>
                  <a:pt x="788378" y="722945"/>
                </a:lnTo>
                <a:lnTo>
                  <a:pt x="757443" y="757443"/>
                </a:lnTo>
                <a:lnTo>
                  <a:pt x="722945" y="788378"/>
                </a:lnTo>
                <a:lnTo>
                  <a:pt x="685201" y="815430"/>
                </a:lnTo>
                <a:lnTo>
                  <a:pt x="644532" y="838279"/>
                </a:lnTo>
                <a:lnTo>
                  <a:pt x="601258" y="856607"/>
                </a:lnTo>
                <a:lnTo>
                  <a:pt x="555696" y="870093"/>
                </a:lnTo>
                <a:lnTo>
                  <a:pt x="508167" y="878419"/>
                </a:lnTo>
                <a:lnTo>
                  <a:pt x="458990" y="881265"/>
                </a:lnTo>
                <a:lnTo>
                  <a:pt x="638702" y="881265"/>
                </a:lnTo>
                <a:lnTo>
                  <a:pt x="677592" y="862504"/>
                </a:lnTo>
                <a:lnTo>
                  <a:pt x="715437" y="839488"/>
                </a:lnTo>
                <a:lnTo>
                  <a:pt x="750781" y="813042"/>
                </a:lnTo>
                <a:lnTo>
                  <a:pt x="783393" y="783397"/>
                </a:lnTo>
                <a:lnTo>
                  <a:pt x="813038" y="750787"/>
                </a:lnTo>
                <a:lnTo>
                  <a:pt x="839485" y="715443"/>
                </a:lnTo>
                <a:lnTo>
                  <a:pt x="862501" y="677597"/>
                </a:lnTo>
                <a:lnTo>
                  <a:pt x="881854" y="637483"/>
                </a:lnTo>
                <a:lnTo>
                  <a:pt x="897311" y="595333"/>
                </a:lnTo>
                <a:lnTo>
                  <a:pt x="908639" y="551379"/>
                </a:lnTo>
                <a:lnTo>
                  <a:pt x="915607" y="505854"/>
                </a:lnTo>
                <a:lnTo>
                  <a:pt x="917981" y="458990"/>
                </a:lnTo>
                <a:lnTo>
                  <a:pt x="915607" y="412126"/>
                </a:lnTo>
                <a:lnTo>
                  <a:pt x="908639" y="366601"/>
                </a:lnTo>
                <a:lnTo>
                  <a:pt x="897311" y="322647"/>
                </a:lnTo>
                <a:lnTo>
                  <a:pt x="881854" y="280497"/>
                </a:lnTo>
                <a:lnTo>
                  <a:pt x="862501" y="240383"/>
                </a:lnTo>
                <a:lnTo>
                  <a:pt x="839485" y="202538"/>
                </a:lnTo>
                <a:lnTo>
                  <a:pt x="813038" y="167194"/>
                </a:lnTo>
                <a:lnTo>
                  <a:pt x="783393" y="134583"/>
                </a:lnTo>
                <a:lnTo>
                  <a:pt x="750781" y="104938"/>
                </a:lnTo>
                <a:lnTo>
                  <a:pt x="715437" y="78492"/>
                </a:lnTo>
                <a:lnTo>
                  <a:pt x="677592" y="55477"/>
                </a:lnTo>
                <a:lnTo>
                  <a:pt x="638702" y="367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585004" y="2454332"/>
            <a:ext cx="588010" cy="52705"/>
          </a:xfrm>
          <a:custGeom>
            <a:avLst/>
            <a:gdLst/>
            <a:ahLst/>
            <a:cxnLst/>
            <a:rect l="l" t="t" r="r" b="b"/>
            <a:pathLst>
              <a:path w="588009" h="52705">
                <a:moveTo>
                  <a:pt x="584940" y="36715"/>
                </a:moveTo>
                <a:lnTo>
                  <a:pt x="292557" y="36715"/>
                </a:lnTo>
                <a:lnTo>
                  <a:pt x="345781" y="37181"/>
                </a:lnTo>
                <a:lnTo>
                  <a:pt x="397775" y="38560"/>
                </a:lnTo>
                <a:lnTo>
                  <a:pt x="448011" y="40824"/>
                </a:lnTo>
                <a:lnTo>
                  <a:pt x="495961" y="43942"/>
                </a:lnTo>
                <a:lnTo>
                  <a:pt x="541097" y="47886"/>
                </a:lnTo>
                <a:lnTo>
                  <a:pt x="582891" y="52628"/>
                </a:lnTo>
                <a:lnTo>
                  <a:pt x="584940" y="36715"/>
                </a:lnTo>
                <a:close/>
              </a:path>
              <a:path w="588009" h="52705">
                <a:moveTo>
                  <a:pt x="292557" y="0"/>
                </a:moveTo>
                <a:lnTo>
                  <a:pt x="239135" y="465"/>
                </a:lnTo>
                <a:lnTo>
                  <a:pt x="186869" y="1841"/>
                </a:lnTo>
                <a:lnTo>
                  <a:pt x="136291" y="4100"/>
                </a:lnTo>
                <a:lnTo>
                  <a:pt x="87932" y="7213"/>
                </a:lnTo>
                <a:lnTo>
                  <a:pt x="42325" y="11152"/>
                </a:lnTo>
                <a:lnTo>
                  <a:pt x="0" y="15887"/>
                </a:lnTo>
                <a:lnTo>
                  <a:pt x="4597" y="52324"/>
                </a:lnTo>
                <a:lnTo>
                  <a:pt x="46178" y="47675"/>
                </a:lnTo>
                <a:lnTo>
                  <a:pt x="91022" y="43807"/>
                </a:lnTo>
                <a:lnTo>
                  <a:pt x="138604" y="40747"/>
                </a:lnTo>
                <a:lnTo>
                  <a:pt x="188403" y="38527"/>
                </a:lnTo>
                <a:lnTo>
                  <a:pt x="239894" y="37173"/>
                </a:lnTo>
                <a:lnTo>
                  <a:pt x="584940" y="36715"/>
                </a:lnTo>
                <a:lnTo>
                  <a:pt x="587578" y="16217"/>
                </a:lnTo>
                <a:lnTo>
                  <a:pt x="545012" y="11382"/>
                </a:lnTo>
                <a:lnTo>
                  <a:pt x="499091" y="7362"/>
                </a:lnTo>
                <a:lnTo>
                  <a:pt x="450349" y="4184"/>
                </a:lnTo>
                <a:lnTo>
                  <a:pt x="399323" y="1879"/>
                </a:lnTo>
                <a:lnTo>
                  <a:pt x="346547" y="474"/>
                </a:lnTo>
                <a:lnTo>
                  <a:pt x="2925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583173" y="1811804"/>
            <a:ext cx="586740" cy="52705"/>
          </a:xfrm>
          <a:custGeom>
            <a:avLst/>
            <a:gdLst/>
            <a:ahLst/>
            <a:cxnLst/>
            <a:rect l="l" t="t" r="r" b="b"/>
            <a:pathLst>
              <a:path w="586740" h="52705">
                <a:moveTo>
                  <a:pt x="4673" y="0"/>
                </a:moveTo>
                <a:lnTo>
                  <a:pt x="42510" y="41229"/>
                </a:lnTo>
                <a:lnTo>
                  <a:pt x="88356" y="45227"/>
                </a:lnTo>
                <a:lnTo>
                  <a:pt x="137001" y="48388"/>
                </a:lnTo>
                <a:lnTo>
                  <a:pt x="187911" y="50682"/>
                </a:lnTo>
                <a:lnTo>
                  <a:pt x="240550" y="52080"/>
                </a:lnTo>
                <a:lnTo>
                  <a:pt x="294385" y="52552"/>
                </a:lnTo>
                <a:lnTo>
                  <a:pt x="347730" y="52087"/>
                </a:lnTo>
                <a:lnTo>
                  <a:pt x="399929" y="50711"/>
                </a:lnTo>
                <a:lnTo>
                  <a:pt x="450451" y="48453"/>
                </a:lnTo>
                <a:lnTo>
                  <a:pt x="498764" y="45342"/>
                </a:lnTo>
                <a:lnTo>
                  <a:pt x="544337" y="41407"/>
                </a:lnTo>
                <a:lnTo>
                  <a:pt x="586638" y="36677"/>
                </a:lnTo>
                <a:lnTo>
                  <a:pt x="584006" y="15836"/>
                </a:lnTo>
                <a:lnTo>
                  <a:pt x="294385" y="15836"/>
                </a:lnTo>
                <a:lnTo>
                  <a:pt x="241316" y="15372"/>
                </a:lnTo>
                <a:lnTo>
                  <a:pt x="189458" y="14000"/>
                </a:lnTo>
                <a:lnTo>
                  <a:pt x="139338" y="11747"/>
                </a:lnTo>
                <a:lnTo>
                  <a:pt x="91482" y="8643"/>
                </a:lnTo>
                <a:lnTo>
                  <a:pt x="46418" y="4718"/>
                </a:lnTo>
                <a:lnTo>
                  <a:pt x="4673" y="0"/>
                </a:lnTo>
                <a:close/>
              </a:path>
              <a:path w="586740" h="52705">
                <a:moveTo>
                  <a:pt x="582040" y="266"/>
                </a:moveTo>
                <a:lnTo>
                  <a:pt x="540489" y="4903"/>
                </a:lnTo>
                <a:lnTo>
                  <a:pt x="495683" y="8762"/>
                </a:lnTo>
                <a:lnTo>
                  <a:pt x="448148" y="11814"/>
                </a:lnTo>
                <a:lnTo>
                  <a:pt x="398404" y="14029"/>
                </a:lnTo>
                <a:lnTo>
                  <a:pt x="346976" y="15380"/>
                </a:lnTo>
                <a:lnTo>
                  <a:pt x="294385" y="15836"/>
                </a:lnTo>
                <a:lnTo>
                  <a:pt x="584006" y="15836"/>
                </a:lnTo>
                <a:lnTo>
                  <a:pt x="582040" y="2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474535" y="1950251"/>
            <a:ext cx="810260" cy="85725"/>
          </a:xfrm>
          <a:custGeom>
            <a:avLst/>
            <a:gdLst/>
            <a:ahLst/>
            <a:cxnLst/>
            <a:rect l="l" t="t" r="r" b="b"/>
            <a:pathLst>
              <a:path w="810259" h="85725">
                <a:moveTo>
                  <a:pt x="16370" y="711"/>
                </a:moveTo>
                <a:lnTo>
                  <a:pt x="29084" y="45697"/>
                </a:lnTo>
                <a:lnTo>
                  <a:pt x="106123" y="65133"/>
                </a:lnTo>
                <a:lnTo>
                  <a:pt x="153987" y="72440"/>
                </a:lnTo>
                <a:lnTo>
                  <a:pt x="208021" y="78133"/>
                </a:lnTo>
                <a:lnTo>
                  <a:pt x="268179" y="82206"/>
                </a:lnTo>
                <a:lnTo>
                  <a:pt x="334418" y="84653"/>
                </a:lnTo>
                <a:lnTo>
                  <a:pt x="406692" y="85471"/>
                </a:lnTo>
                <a:lnTo>
                  <a:pt x="478927" y="84636"/>
                </a:lnTo>
                <a:lnTo>
                  <a:pt x="545005" y="82135"/>
                </a:lnTo>
                <a:lnTo>
                  <a:pt x="604881" y="77974"/>
                </a:lnTo>
                <a:lnTo>
                  <a:pt x="658510" y="72159"/>
                </a:lnTo>
                <a:lnTo>
                  <a:pt x="705850" y="64696"/>
                </a:lnTo>
                <a:lnTo>
                  <a:pt x="746856" y="55590"/>
                </a:lnTo>
                <a:lnTo>
                  <a:pt x="768887" y="48755"/>
                </a:lnTo>
                <a:lnTo>
                  <a:pt x="406692" y="48755"/>
                </a:lnTo>
                <a:lnTo>
                  <a:pt x="337310" y="47980"/>
                </a:lnTo>
                <a:lnTo>
                  <a:pt x="273470" y="45668"/>
                </a:lnTo>
                <a:lnTo>
                  <a:pt x="215341" y="41841"/>
                </a:lnTo>
                <a:lnTo>
                  <a:pt x="163096" y="36520"/>
                </a:lnTo>
                <a:lnTo>
                  <a:pt x="116905" y="29725"/>
                </a:lnTo>
                <a:lnTo>
                  <a:pt x="76940" y="21478"/>
                </a:lnTo>
                <a:lnTo>
                  <a:pt x="43371" y="11800"/>
                </a:lnTo>
                <a:lnTo>
                  <a:pt x="16370" y="711"/>
                </a:lnTo>
                <a:close/>
              </a:path>
              <a:path w="810259" h="85725">
                <a:moveTo>
                  <a:pt x="792518" y="0"/>
                </a:moveTo>
                <a:lnTo>
                  <a:pt x="733765" y="21071"/>
                </a:lnTo>
                <a:lnTo>
                  <a:pt x="694539" y="29440"/>
                </a:lnTo>
                <a:lnTo>
                  <a:pt x="648973" y="36336"/>
                </a:lnTo>
                <a:lnTo>
                  <a:pt x="597236" y="41737"/>
                </a:lnTo>
                <a:lnTo>
                  <a:pt x="539497" y="45621"/>
                </a:lnTo>
                <a:lnTo>
                  <a:pt x="475926" y="47968"/>
                </a:lnTo>
                <a:lnTo>
                  <a:pt x="406692" y="48755"/>
                </a:lnTo>
                <a:lnTo>
                  <a:pt x="768887" y="48755"/>
                </a:lnTo>
                <a:lnTo>
                  <a:pt x="781483" y="44847"/>
                </a:lnTo>
                <a:lnTo>
                  <a:pt x="809688" y="32473"/>
                </a:lnTo>
                <a:lnTo>
                  <a:pt x="7925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472322" y="2282972"/>
            <a:ext cx="813435" cy="86360"/>
          </a:xfrm>
          <a:custGeom>
            <a:avLst/>
            <a:gdLst/>
            <a:ahLst/>
            <a:cxnLst/>
            <a:rect l="l" t="t" r="r" b="b"/>
            <a:pathLst>
              <a:path w="813434" h="86360">
                <a:moveTo>
                  <a:pt x="770953" y="36702"/>
                </a:moveTo>
                <a:lnTo>
                  <a:pt x="408914" y="36702"/>
                </a:lnTo>
                <a:lnTo>
                  <a:pt x="478500" y="37498"/>
                </a:lnTo>
                <a:lnTo>
                  <a:pt x="542357" y="39869"/>
                </a:lnTo>
                <a:lnTo>
                  <a:pt x="600313" y="43794"/>
                </a:lnTo>
                <a:lnTo>
                  <a:pt x="652198" y="49250"/>
                </a:lnTo>
                <a:lnTo>
                  <a:pt x="697844" y="56216"/>
                </a:lnTo>
                <a:lnTo>
                  <a:pt x="737080" y="64670"/>
                </a:lnTo>
                <a:lnTo>
                  <a:pt x="795642" y="85953"/>
                </a:lnTo>
                <a:lnTo>
                  <a:pt x="813028" y="53619"/>
                </a:lnTo>
                <a:lnTo>
                  <a:pt x="784939" y="41098"/>
                </a:lnTo>
                <a:lnTo>
                  <a:pt x="770953" y="36702"/>
                </a:lnTo>
                <a:close/>
              </a:path>
              <a:path w="813434" h="86360">
                <a:moveTo>
                  <a:pt x="408914" y="0"/>
                </a:moveTo>
                <a:lnTo>
                  <a:pt x="335893" y="834"/>
                </a:lnTo>
                <a:lnTo>
                  <a:pt x="269042" y="3333"/>
                </a:lnTo>
                <a:lnTo>
                  <a:pt x="208405" y="7492"/>
                </a:lnTo>
                <a:lnTo>
                  <a:pt x="154027" y="13306"/>
                </a:lnTo>
                <a:lnTo>
                  <a:pt x="105952" y="20768"/>
                </a:lnTo>
                <a:lnTo>
                  <a:pt x="64226" y="29875"/>
                </a:lnTo>
                <a:lnTo>
                  <a:pt x="0" y="52997"/>
                </a:lnTo>
                <a:lnTo>
                  <a:pt x="16802" y="85648"/>
                </a:lnTo>
                <a:lnTo>
                  <a:pt x="43565" y="74353"/>
                </a:lnTo>
                <a:lnTo>
                  <a:pt x="77030" y="64493"/>
                </a:lnTo>
                <a:lnTo>
                  <a:pt x="117024" y="56092"/>
                </a:lnTo>
                <a:lnTo>
                  <a:pt x="163375" y="49169"/>
                </a:lnTo>
                <a:lnTo>
                  <a:pt x="215912" y="43747"/>
                </a:lnTo>
                <a:lnTo>
                  <a:pt x="274462" y="39848"/>
                </a:lnTo>
                <a:lnTo>
                  <a:pt x="338854" y="37492"/>
                </a:lnTo>
                <a:lnTo>
                  <a:pt x="408914" y="36702"/>
                </a:lnTo>
                <a:lnTo>
                  <a:pt x="770953" y="36702"/>
                </a:lnTo>
                <a:lnTo>
                  <a:pt x="750353" y="30228"/>
                </a:lnTo>
                <a:lnTo>
                  <a:pt x="709316" y="21015"/>
                </a:lnTo>
                <a:lnTo>
                  <a:pt x="661873" y="13465"/>
                </a:lnTo>
                <a:lnTo>
                  <a:pt x="608066" y="7582"/>
                </a:lnTo>
                <a:lnTo>
                  <a:pt x="547941" y="3373"/>
                </a:lnTo>
                <a:lnTo>
                  <a:pt x="481543" y="844"/>
                </a:lnTo>
                <a:lnTo>
                  <a:pt x="4089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697270" y="1700353"/>
            <a:ext cx="360680" cy="918210"/>
          </a:xfrm>
          <a:custGeom>
            <a:avLst/>
            <a:gdLst/>
            <a:ahLst/>
            <a:cxnLst/>
            <a:rect l="l" t="t" r="r" b="b"/>
            <a:pathLst>
              <a:path w="360679" h="918210">
                <a:moveTo>
                  <a:pt x="180289" y="0"/>
                </a:moveTo>
                <a:lnTo>
                  <a:pt x="123369" y="21695"/>
                </a:lnTo>
                <a:lnTo>
                  <a:pt x="76252" y="80983"/>
                </a:lnTo>
                <a:lnTo>
                  <a:pt x="56617" y="122008"/>
                </a:lnTo>
                <a:lnTo>
                  <a:pt x="39731" y="169169"/>
                </a:lnTo>
                <a:lnTo>
                  <a:pt x="25692" y="221381"/>
                </a:lnTo>
                <a:lnTo>
                  <a:pt x="14601" y="277556"/>
                </a:lnTo>
                <a:lnTo>
                  <a:pt x="6555" y="336607"/>
                </a:lnTo>
                <a:lnTo>
                  <a:pt x="1655" y="397447"/>
                </a:lnTo>
                <a:lnTo>
                  <a:pt x="0" y="458990"/>
                </a:lnTo>
                <a:lnTo>
                  <a:pt x="1655" y="520536"/>
                </a:lnTo>
                <a:lnTo>
                  <a:pt x="6555" y="581378"/>
                </a:lnTo>
                <a:lnTo>
                  <a:pt x="14601" y="640430"/>
                </a:lnTo>
                <a:lnTo>
                  <a:pt x="25692" y="696605"/>
                </a:lnTo>
                <a:lnTo>
                  <a:pt x="39731" y="748817"/>
                </a:lnTo>
                <a:lnTo>
                  <a:pt x="56617" y="795977"/>
                </a:lnTo>
                <a:lnTo>
                  <a:pt x="76252" y="837000"/>
                </a:lnTo>
                <a:lnTo>
                  <a:pt x="98536" y="870799"/>
                </a:lnTo>
                <a:lnTo>
                  <a:pt x="150653" y="912376"/>
                </a:lnTo>
                <a:lnTo>
                  <a:pt x="180289" y="917981"/>
                </a:lnTo>
                <a:lnTo>
                  <a:pt x="209924" y="912376"/>
                </a:lnTo>
                <a:lnTo>
                  <a:pt x="237209" y="896287"/>
                </a:lnTo>
                <a:lnTo>
                  <a:pt x="251846" y="881265"/>
                </a:lnTo>
                <a:lnTo>
                  <a:pt x="180289" y="881265"/>
                </a:lnTo>
                <a:lnTo>
                  <a:pt x="159767" y="876161"/>
                </a:lnTo>
                <a:lnTo>
                  <a:pt x="119330" y="837088"/>
                </a:lnTo>
                <a:lnTo>
                  <a:pt x="83037" y="763449"/>
                </a:lnTo>
                <a:lnTo>
                  <a:pt x="67696" y="715137"/>
                </a:lnTo>
                <a:lnTo>
                  <a:pt x="54893" y="659947"/>
                </a:lnTo>
                <a:lnTo>
                  <a:pt x="45128" y="598468"/>
                </a:lnTo>
                <a:lnTo>
                  <a:pt x="38902" y="531286"/>
                </a:lnTo>
                <a:lnTo>
                  <a:pt x="36715" y="458990"/>
                </a:lnTo>
                <a:lnTo>
                  <a:pt x="38902" y="386697"/>
                </a:lnTo>
                <a:lnTo>
                  <a:pt x="45128" y="319518"/>
                </a:lnTo>
                <a:lnTo>
                  <a:pt x="54893" y="258039"/>
                </a:lnTo>
                <a:lnTo>
                  <a:pt x="67696" y="202849"/>
                </a:lnTo>
                <a:lnTo>
                  <a:pt x="83037" y="154536"/>
                </a:lnTo>
                <a:lnTo>
                  <a:pt x="100415" y="113689"/>
                </a:lnTo>
                <a:lnTo>
                  <a:pt x="139281" y="56743"/>
                </a:lnTo>
                <a:lnTo>
                  <a:pt x="180289" y="36715"/>
                </a:lnTo>
                <a:lnTo>
                  <a:pt x="251844" y="36715"/>
                </a:lnTo>
                <a:lnTo>
                  <a:pt x="237209" y="21695"/>
                </a:lnTo>
                <a:lnTo>
                  <a:pt x="209924" y="5604"/>
                </a:lnTo>
                <a:lnTo>
                  <a:pt x="180289" y="0"/>
                </a:lnTo>
                <a:close/>
              </a:path>
              <a:path w="360679" h="918210">
                <a:moveTo>
                  <a:pt x="251844" y="36715"/>
                </a:moveTo>
                <a:lnTo>
                  <a:pt x="180289" y="36715"/>
                </a:lnTo>
                <a:lnTo>
                  <a:pt x="200810" y="41820"/>
                </a:lnTo>
                <a:lnTo>
                  <a:pt x="221297" y="56743"/>
                </a:lnTo>
                <a:lnTo>
                  <a:pt x="260162" y="113689"/>
                </a:lnTo>
                <a:lnTo>
                  <a:pt x="277541" y="154536"/>
                </a:lnTo>
                <a:lnTo>
                  <a:pt x="292882" y="202849"/>
                </a:lnTo>
                <a:lnTo>
                  <a:pt x="305685" y="258039"/>
                </a:lnTo>
                <a:lnTo>
                  <a:pt x="315450" y="319518"/>
                </a:lnTo>
                <a:lnTo>
                  <a:pt x="321676" y="386697"/>
                </a:lnTo>
                <a:lnTo>
                  <a:pt x="323862" y="458990"/>
                </a:lnTo>
                <a:lnTo>
                  <a:pt x="321676" y="531286"/>
                </a:lnTo>
                <a:lnTo>
                  <a:pt x="315450" y="598468"/>
                </a:lnTo>
                <a:lnTo>
                  <a:pt x="305685" y="659947"/>
                </a:lnTo>
                <a:lnTo>
                  <a:pt x="292882" y="715137"/>
                </a:lnTo>
                <a:lnTo>
                  <a:pt x="277541" y="763449"/>
                </a:lnTo>
                <a:lnTo>
                  <a:pt x="260162" y="804295"/>
                </a:lnTo>
                <a:lnTo>
                  <a:pt x="221297" y="861239"/>
                </a:lnTo>
                <a:lnTo>
                  <a:pt x="180289" y="881265"/>
                </a:lnTo>
                <a:lnTo>
                  <a:pt x="251846" y="881265"/>
                </a:lnTo>
                <a:lnTo>
                  <a:pt x="284329" y="837000"/>
                </a:lnTo>
                <a:lnTo>
                  <a:pt x="303965" y="795977"/>
                </a:lnTo>
                <a:lnTo>
                  <a:pt x="320853" y="748817"/>
                </a:lnTo>
                <a:lnTo>
                  <a:pt x="334894" y="696605"/>
                </a:lnTo>
                <a:lnTo>
                  <a:pt x="345987" y="640430"/>
                </a:lnTo>
                <a:lnTo>
                  <a:pt x="354034" y="581378"/>
                </a:lnTo>
                <a:lnTo>
                  <a:pt x="358935" y="520536"/>
                </a:lnTo>
                <a:lnTo>
                  <a:pt x="360591" y="458990"/>
                </a:lnTo>
                <a:lnTo>
                  <a:pt x="358935" y="397447"/>
                </a:lnTo>
                <a:lnTo>
                  <a:pt x="354034" y="336607"/>
                </a:lnTo>
                <a:lnTo>
                  <a:pt x="345987" y="277556"/>
                </a:lnTo>
                <a:lnTo>
                  <a:pt x="334894" y="221381"/>
                </a:lnTo>
                <a:lnTo>
                  <a:pt x="320853" y="169169"/>
                </a:lnTo>
                <a:lnTo>
                  <a:pt x="303965" y="122008"/>
                </a:lnTo>
                <a:lnTo>
                  <a:pt x="284329" y="80983"/>
                </a:lnTo>
                <a:lnTo>
                  <a:pt x="262044" y="47183"/>
                </a:lnTo>
                <a:lnTo>
                  <a:pt x="251844" y="367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506694" y="1700353"/>
            <a:ext cx="742315" cy="918210"/>
          </a:xfrm>
          <a:custGeom>
            <a:avLst/>
            <a:gdLst/>
            <a:ahLst/>
            <a:cxnLst/>
            <a:rect l="l" t="t" r="r" b="b"/>
            <a:pathLst>
              <a:path w="742315" h="918210">
                <a:moveTo>
                  <a:pt x="370865" y="0"/>
                </a:moveTo>
                <a:lnTo>
                  <a:pt x="327675" y="3093"/>
                </a:lnTo>
                <a:lnTo>
                  <a:pt x="285932" y="12143"/>
                </a:lnTo>
                <a:lnTo>
                  <a:pt x="245917" y="26801"/>
                </a:lnTo>
                <a:lnTo>
                  <a:pt x="207911" y="46721"/>
                </a:lnTo>
                <a:lnTo>
                  <a:pt x="172194" y="71556"/>
                </a:lnTo>
                <a:lnTo>
                  <a:pt x="139045" y="100959"/>
                </a:lnTo>
                <a:lnTo>
                  <a:pt x="108746" y="134583"/>
                </a:lnTo>
                <a:lnTo>
                  <a:pt x="81578" y="172081"/>
                </a:lnTo>
                <a:lnTo>
                  <a:pt x="57819" y="213106"/>
                </a:lnTo>
                <a:lnTo>
                  <a:pt x="37752" y="257311"/>
                </a:lnTo>
                <a:lnTo>
                  <a:pt x="21656" y="304348"/>
                </a:lnTo>
                <a:lnTo>
                  <a:pt x="9812" y="353872"/>
                </a:lnTo>
                <a:lnTo>
                  <a:pt x="2499" y="405535"/>
                </a:lnTo>
                <a:lnTo>
                  <a:pt x="0" y="458990"/>
                </a:lnTo>
                <a:lnTo>
                  <a:pt x="2499" y="512445"/>
                </a:lnTo>
                <a:lnTo>
                  <a:pt x="9812" y="564108"/>
                </a:lnTo>
                <a:lnTo>
                  <a:pt x="21656" y="613632"/>
                </a:lnTo>
                <a:lnTo>
                  <a:pt x="37752" y="660670"/>
                </a:lnTo>
                <a:lnTo>
                  <a:pt x="57819" y="704875"/>
                </a:lnTo>
                <a:lnTo>
                  <a:pt x="81578" y="745900"/>
                </a:lnTo>
                <a:lnTo>
                  <a:pt x="108746" y="783397"/>
                </a:lnTo>
                <a:lnTo>
                  <a:pt x="139045" y="817021"/>
                </a:lnTo>
                <a:lnTo>
                  <a:pt x="172194" y="846424"/>
                </a:lnTo>
                <a:lnTo>
                  <a:pt x="207911" y="871259"/>
                </a:lnTo>
                <a:lnTo>
                  <a:pt x="245917" y="891180"/>
                </a:lnTo>
                <a:lnTo>
                  <a:pt x="285932" y="905838"/>
                </a:lnTo>
                <a:lnTo>
                  <a:pt x="327675" y="914887"/>
                </a:lnTo>
                <a:lnTo>
                  <a:pt x="370865" y="917981"/>
                </a:lnTo>
                <a:lnTo>
                  <a:pt x="414055" y="914887"/>
                </a:lnTo>
                <a:lnTo>
                  <a:pt x="455798" y="905838"/>
                </a:lnTo>
                <a:lnTo>
                  <a:pt x="495812" y="891180"/>
                </a:lnTo>
                <a:lnTo>
                  <a:pt x="514728" y="881265"/>
                </a:lnTo>
                <a:lnTo>
                  <a:pt x="370865" y="881265"/>
                </a:lnTo>
                <a:lnTo>
                  <a:pt x="329010" y="877969"/>
                </a:lnTo>
                <a:lnTo>
                  <a:pt x="288690" y="868346"/>
                </a:lnTo>
                <a:lnTo>
                  <a:pt x="250220" y="852795"/>
                </a:lnTo>
                <a:lnTo>
                  <a:pt x="213915" y="831715"/>
                </a:lnTo>
                <a:lnTo>
                  <a:pt x="180092" y="805505"/>
                </a:lnTo>
                <a:lnTo>
                  <a:pt x="149066" y="774564"/>
                </a:lnTo>
                <a:lnTo>
                  <a:pt x="121153" y="739290"/>
                </a:lnTo>
                <a:lnTo>
                  <a:pt x="96667" y="700081"/>
                </a:lnTo>
                <a:lnTo>
                  <a:pt x="75926" y="657338"/>
                </a:lnTo>
                <a:lnTo>
                  <a:pt x="59245" y="611459"/>
                </a:lnTo>
                <a:lnTo>
                  <a:pt x="46939" y="562842"/>
                </a:lnTo>
                <a:lnTo>
                  <a:pt x="39324" y="511886"/>
                </a:lnTo>
                <a:lnTo>
                  <a:pt x="36715" y="458990"/>
                </a:lnTo>
                <a:lnTo>
                  <a:pt x="39324" y="406092"/>
                </a:lnTo>
                <a:lnTo>
                  <a:pt x="46939" y="355135"/>
                </a:lnTo>
                <a:lnTo>
                  <a:pt x="59245" y="306516"/>
                </a:lnTo>
                <a:lnTo>
                  <a:pt x="75926" y="260637"/>
                </a:lnTo>
                <a:lnTo>
                  <a:pt x="96667" y="217893"/>
                </a:lnTo>
                <a:lnTo>
                  <a:pt x="121153" y="178686"/>
                </a:lnTo>
                <a:lnTo>
                  <a:pt x="149066" y="143412"/>
                </a:lnTo>
                <a:lnTo>
                  <a:pt x="180092" y="112472"/>
                </a:lnTo>
                <a:lnTo>
                  <a:pt x="213915" y="86262"/>
                </a:lnTo>
                <a:lnTo>
                  <a:pt x="250220" y="65184"/>
                </a:lnTo>
                <a:lnTo>
                  <a:pt x="288690" y="49634"/>
                </a:lnTo>
                <a:lnTo>
                  <a:pt x="329010" y="40011"/>
                </a:lnTo>
                <a:lnTo>
                  <a:pt x="370865" y="36715"/>
                </a:lnTo>
                <a:lnTo>
                  <a:pt x="514728" y="36715"/>
                </a:lnTo>
                <a:lnTo>
                  <a:pt x="495812" y="26801"/>
                </a:lnTo>
                <a:lnTo>
                  <a:pt x="455798" y="12143"/>
                </a:lnTo>
                <a:lnTo>
                  <a:pt x="414055" y="3093"/>
                </a:lnTo>
                <a:lnTo>
                  <a:pt x="370865" y="0"/>
                </a:lnTo>
                <a:close/>
              </a:path>
              <a:path w="742315" h="918210">
                <a:moveTo>
                  <a:pt x="514728" y="36715"/>
                </a:moveTo>
                <a:lnTo>
                  <a:pt x="370865" y="36715"/>
                </a:lnTo>
                <a:lnTo>
                  <a:pt x="412722" y="40011"/>
                </a:lnTo>
                <a:lnTo>
                  <a:pt x="453044" y="49634"/>
                </a:lnTo>
                <a:lnTo>
                  <a:pt x="491515" y="65184"/>
                </a:lnTo>
                <a:lnTo>
                  <a:pt x="527820" y="86262"/>
                </a:lnTo>
                <a:lnTo>
                  <a:pt x="561643" y="112472"/>
                </a:lnTo>
                <a:lnTo>
                  <a:pt x="592669" y="143412"/>
                </a:lnTo>
                <a:lnTo>
                  <a:pt x="620582" y="178686"/>
                </a:lnTo>
                <a:lnTo>
                  <a:pt x="645066" y="217893"/>
                </a:lnTo>
                <a:lnTo>
                  <a:pt x="665806" y="260637"/>
                </a:lnTo>
                <a:lnTo>
                  <a:pt x="682486" y="306516"/>
                </a:lnTo>
                <a:lnTo>
                  <a:pt x="694792" y="355135"/>
                </a:lnTo>
                <a:lnTo>
                  <a:pt x="702406" y="406092"/>
                </a:lnTo>
                <a:lnTo>
                  <a:pt x="705015" y="458990"/>
                </a:lnTo>
                <a:lnTo>
                  <a:pt x="702406" y="511886"/>
                </a:lnTo>
                <a:lnTo>
                  <a:pt x="694792" y="562842"/>
                </a:lnTo>
                <a:lnTo>
                  <a:pt x="682486" y="611459"/>
                </a:lnTo>
                <a:lnTo>
                  <a:pt x="665806" y="657338"/>
                </a:lnTo>
                <a:lnTo>
                  <a:pt x="645066" y="700081"/>
                </a:lnTo>
                <a:lnTo>
                  <a:pt x="620582" y="739290"/>
                </a:lnTo>
                <a:lnTo>
                  <a:pt x="592669" y="774564"/>
                </a:lnTo>
                <a:lnTo>
                  <a:pt x="561643" y="805505"/>
                </a:lnTo>
                <a:lnTo>
                  <a:pt x="527820" y="831715"/>
                </a:lnTo>
                <a:lnTo>
                  <a:pt x="491515" y="852795"/>
                </a:lnTo>
                <a:lnTo>
                  <a:pt x="453044" y="868346"/>
                </a:lnTo>
                <a:lnTo>
                  <a:pt x="412722" y="877969"/>
                </a:lnTo>
                <a:lnTo>
                  <a:pt x="370865" y="881265"/>
                </a:lnTo>
                <a:lnTo>
                  <a:pt x="514728" y="881265"/>
                </a:lnTo>
                <a:lnTo>
                  <a:pt x="569536" y="846424"/>
                </a:lnTo>
                <a:lnTo>
                  <a:pt x="602685" y="817021"/>
                </a:lnTo>
                <a:lnTo>
                  <a:pt x="632983" y="783397"/>
                </a:lnTo>
                <a:lnTo>
                  <a:pt x="660152" y="745900"/>
                </a:lnTo>
                <a:lnTo>
                  <a:pt x="683910" y="704875"/>
                </a:lnTo>
                <a:lnTo>
                  <a:pt x="703978" y="660670"/>
                </a:lnTo>
                <a:lnTo>
                  <a:pt x="720074" y="613632"/>
                </a:lnTo>
                <a:lnTo>
                  <a:pt x="731918" y="564108"/>
                </a:lnTo>
                <a:lnTo>
                  <a:pt x="739231" y="512445"/>
                </a:lnTo>
                <a:lnTo>
                  <a:pt x="741730" y="458990"/>
                </a:lnTo>
                <a:lnTo>
                  <a:pt x="739231" y="405535"/>
                </a:lnTo>
                <a:lnTo>
                  <a:pt x="731918" y="353872"/>
                </a:lnTo>
                <a:lnTo>
                  <a:pt x="720074" y="304348"/>
                </a:lnTo>
                <a:lnTo>
                  <a:pt x="703978" y="257311"/>
                </a:lnTo>
                <a:lnTo>
                  <a:pt x="683910" y="213106"/>
                </a:lnTo>
                <a:lnTo>
                  <a:pt x="660152" y="172081"/>
                </a:lnTo>
                <a:lnTo>
                  <a:pt x="632983" y="134583"/>
                </a:lnTo>
                <a:lnTo>
                  <a:pt x="602685" y="100959"/>
                </a:lnTo>
                <a:lnTo>
                  <a:pt x="569536" y="71556"/>
                </a:lnTo>
                <a:lnTo>
                  <a:pt x="533819" y="46721"/>
                </a:lnTo>
                <a:lnTo>
                  <a:pt x="514728" y="367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436925" y="2159342"/>
            <a:ext cx="882650" cy="0"/>
          </a:xfrm>
          <a:custGeom>
            <a:avLst/>
            <a:gdLst/>
            <a:ahLst/>
            <a:cxnLst/>
            <a:rect l="l" t="t" r="r" b="b"/>
            <a:pathLst>
              <a:path w="882650">
                <a:moveTo>
                  <a:pt x="0" y="0"/>
                </a:moveTo>
                <a:lnTo>
                  <a:pt x="882497" y="0"/>
                </a:lnTo>
              </a:path>
            </a:pathLst>
          </a:custGeom>
          <a:ln w="3672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0151795" y="1811718"/>
            <a:ext cx="294919" cy="4593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0163882" y="1814581"/>
            <a:ext cx="172720" cy="446405"/>
          </a:xfrm>
          <a:custGeom>
            <a:avLst/>
            <a:gdLst/>
            <a:ahLst/>
            <a:cxnLst/>
            <a:rect l="l" t="t" r="r" b="b"/>
            <a:pathLst>
              <a:path w="172720" h="446405">
                <a:moveTo>
                  <a:pt x="121535" y="135661"/>
                </a:moveTo>
                <a:lnTo>
                  <a:pt x="103174" y="135661"/>
                </a:lnTo>
                <a:lnTo>
                  <a:pt x="120332" y="168148"/>
                </a:lnTo>
                <a:lnTo>
                  <a:pt x="114477" y="171234"/>
                </a:lnTo>
                <a:lnTo>
                  <a:pt x="108102" y="174180"/>
                </a:lnTo>
                <a:lnTo>
                  <a:pt x="101206" y="176999"/>
                </a:lnTo>
                <a:lnTo>
                  <a:pt x="114709" y="212367"/>
                </a:lnTo>
                <a:lnTo>
                  <a:pt x="125047" y="249167"/>
                </a:lnTo>
                <a:lnTo>
                  <a:pt x="132056" y="287235"/>
                </a:lnTo>
                <a:lnTo>
                  <a:pt x="135572" y="326402"/>
                </a:lnTo>
                <a:lnTo>
                  <a:pt x="155536" y="326402"/>
                </a:lnTo>
                <a:lnTo>
                  <a:pt x="155536" y="363131"/>
                </a:lnTo>
                <a:lnTo>
                  <a:pt x="135572" y="363131"/>
                </a:lnTo>
                <a:lnTo>
                  <a:pt x="134121" y="384376"/>
                </a:lnTo>
                <a:lnTo>
                  <a:pt x="131632" y="405326"/>
                </a:lnTo>
                <a:lnTo>
                  <a:pt x="128128" y="425953"/>
                </a:lnTo>
                <a:lnTo>
                  <a:pt x="123634" y="446227"/>
                </a:lnTo>
                <a:lnTo>
                  <a:pt x="134395" y="442450"/>
                </a:lnTo>
                <a:lnTo>
                  <a:pt x="168372" y="407687"/>
                </a:lnTo>
                <a:lnTo>
                  <a:pt x="172184" y="365984"/>
                </a:lnTo>
                <a:lnTo>
                  <a:pt x="172669" y="344754"/>
                </a:lnTo>
                <a:lnTo>
                  <a:pt x="169881" y="293999"/>
                </a:lnTo>
                <a:lnTo>
                  <a:pt x="161715" y="244839"/>
                </a:lnTo>
                <a:lnTo>
                  <a:pt x="148467" y="197572"/>
                </a:lnTo>
                <a:lnTo>
                  <a:pt x="130435" y="152493"/>
                </a:lnTo>
                <a:lnTo>
                  <a:pt x="121535" y="135661"/>
                </a:lnTo>
                <a:close/>
              </a:path>
              <a:path w="172720" h="446405">
                <a:moveTo>
                  <a:pt x="16382" y="0"/>
                </a:moveTo>
                <a:lnTo>
                  <a:pt x="11518" y="774"/>
                </a:lnTo>
                <a:lnTo>
                  <a:pt x="6730" y="1689"/>
                </a:lnTo>
                <a:lnTo>
                  <a:pt x="1981" y="2755"/>
                </a:lnTo>
                <a:lnTo>
                  <a:pt x="5930" y="33909"/>
                </a:lnTo>
                <a:lnTo>
                  <a:pt x="0" y="34645"/>
                </a:lnTo>
                <a:lnTo>
                  <a:pt x="24499" y="59207"/>
                </a:lnTo>
                <a:lnTo>
                  <a:pt x="46932" y="85694"/>
                </a:lnTo>
                <a:lnTo>
                  <a:pt x="67165" y="113975"/>
                </a:lnTo>
                <a:lnTo>
                  <a:pt x="85064" y="143916"/>
                </a:lnTo>
                <a:lnTo>
                  <a:pt x="91681" y="141287"/>
                </a:lnTo>
                <a:lnTo>
                  <a:pt x="97726" y="138531"/>
                </a:lnTo>
                <a:lnTo>
                  <a:pt x="103174" y="135661"/>
                </a:lnTo>
                <a:lnTo>
                  <a:pt x="121535" y="135661"/>
                </a:lnTo>
                <a:lnTo>
                  <a:pt x="107914" y="109900"/>
                </a:lnTo>
                <a:lnTo>
                  <a:pt x="81200" y="70089"/>
                </a:lnTo>
                <a:lnTo>
                  <a:pt x="50591" y="33357"/>
                </a:lnTo>
                <a:lnTo>
                  <a:pt x="163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0133332" y="1817340"/>
            <a:ext cx="36830" cy="33655"/>
          </a:xfrm>
          <a:custGeom>
            <a:avLst/>
            <a:gdLst/>
            <a:ahLst/>
            <a:cxnLst/>
            <a:rect l="l" t="t" r="r" b="b"/>
            <a:pathLst>
              <a:path w="36829" h="33655">
                <a:moveTo>
                  <a:pt x="32537" y="0"/>
                </a:moveTo>
                <a:lnTo>
                  <a:pt x="24215" y="2037"/>
                </a:lnTo>
                <a:lnTo>
                  <a:pt x="16016" y="4373"/>
                </a:lnTo>
                <a:lnTo>
                  <a:pt x="7943" y="7002"/>
                </a:lnTo>
                <a:lnTo>
                  <a:pt x="0" y="9918"/>
                </a:lnTo>
                <a:lnTo>
                  <a:pt x="4740" y="15615"/>
                </a:lnTo>
                <a:lnTo>
                  <a:pt x="9399" y="21410"/>
                </a:lnTo>
                <a:lnTo>
                  <a:pt x="13974" y="27308"/>
                </a:lnTo>
                <a:lnTo>
                  <a:pt x="18465" y="33312"/>
                </a:lnTo>
                <a:lnTo>
                  <a:pt x="36487" y="31153"/>
                </a:lnTo>
                <a:lnTo>
                  <a:pt x="325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0215212" y="1950242"/>
            <a:ext cx="69215" cy="54610"/>
          </a:xfrm>
          <a:custGeom>
            <a:avLst/>
            <a:gdLst/>
            <a:ahLst/>
            <a:cxnLst/>
            <a:rect l="l" t="t" r="r" b="b"/>
            <a:pathLst>
              <a:path w="69215" h="54610">
                <a:moveTo>
                  <a:pt x="51841" y="0"/>
                </a:moveTo>
                <a:lnTo>
                  <a:pt x="9162" y="16675"/>
                </a:lnTo>
                <a:lnTo>
                  <a:pt x="0" y="19265"/>
                </a:lnTo>
                <a:lnTo>
                  <a:pt x="3076" y="27857"/>
                </a:lnTo>
                <a:lnTo>
                  <a:pt x="6016" y="36541"/>
                </a:lnTo>
                <a:lnTo>
                  <a:pt x="8818" y="45315"/>
                </a:lnTo>
                <a:lnTo>
                  <a:pt x="11480" y="54178"/>
                </a:lnTo>
                <a:lnTo>
                  <a:pt x="21881" y="51168"/>
                </a:lnTo>
                <a:lnTo>
                  <a:pt x="63157" y="35560"/>
                </a:lnTo>
                <a:lnTo>
                  <a:pt x="68999" y="32473"/>
                </a:lnTo>
                <a:lnTo>
                  <a:pt x="518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0028999" y="1854949"/>
            <a:ext cx="150228" cy="1390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0050576" y="2012886"/>
            <a:ext cx="160820" cy="12809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0079032" y="1843785"/>
            <a:ext cx="30480" cy="13970"/>
          </a:xfrm>
          <a:custGeom>
            <a:avLst/>
            <a:gdLst/>
            <a:ahLst/>
            <a:cxnLst/>
            <a:rect l="l" t="t" r="r" b="b"/>
            <a:pathLst>
              <a:path w="30479" h="13969">
                <a:moveTo>
                  <a:pt x="20345" y="0"/>
                </a:moveTo>
                <a:lnTo>
                  <a:pt x="13309" y="4178"/>
                </a:lnTo>
                <a:lnTo>
                  <a:pt x="6527" y="8699"/>
                </a:lnTo>
                <a:lnTo>
                  <a:pt x="0" y="13576"/>
                </a:lnTo>
                <a:lnTo>
                  <a:pt x="29908" y="11163"/>
                </a:lnTo>
                <a:lnTo>
                  <a:pt x="26784" y="7365"/>
                </a:lnTo>
                <a:lnTo>
                  <a:pt x="23596" y="3632"/>
                </a:lnTo>
                <a:lnTo>
                  <a:pt x="203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0045781" y="1977783"/>
            <a:ext cx="145415" cy="52705"/>
          </a:xfrm>
          <a:custGeom>
            <a:avLst/>
            <a:gdLst/>
            <a:ahLst/>
            <a:cxnLst/>
            <a:rect l="l" t="t" r="r" b="b"/>
            <a:pathLst>
              <a:path w="145415" h="52705">
                <a:moveTo>
                  <a:pt x="133438" y="0"/>
                </a:moveTo>
                <a:lnTo>
                  <a:pt x="104329" y="5073"/>
                </a:lnTo>
                <a:lnTo>
                  <a:pt x="72353" y="9467"/>
                </a:lnTo>
                <a:lnTo>
                  <a:pt x="37560" y="13176"/>
                </a:lnTo>
                <a:lnTo>
                  <a:pt x="0" y="16192"/>
                </a:lnTo>
                <a:lnTo>
                  <a:pt x="1440" y="26171"/>
                </a:lnTo>
                <a:lnTo>
                  <a:pt x="2647" y="35090"/>
                </a:lnTo>
                <a:lnTo>
                  <a:pt x="3714" y="43499"/>
                </a:lnTo>
                <a:lnTo>
                  <a:pt x="4800" y="52705"/>
                </a:lnTo>
                <a:lnTo>
                  <a:pt x="44315" y="49459"/>
                </a:lnTo>
                <a:lnTo>
                  <a:pt x="80895" y="45440"/>
                </a:lnTo>
                <a:lnTo>
                  <a:pt x="114528" y="40649"/>
                </a:lnTo>
                <a:lnTo>
                  <a:pt x="145199" y="35090"/>
                </a:lnTo>
                <a:lnTo>
                  <a:pt x="142490" y="26171"/>
                </a:lnTo>
                <a:lnTo>
                  <a:pt x="139623" y="17345"/>
                </a:lnTo>
                <a:lnTo>
                  <a:pt x="136605" y="8618"/>
                </a:lnTo>
                <a:lnTo>
                  <a:pt x="1334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986492" y="1956930"/>
            <a:ext cx="34505" cy="18404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9986640" y="1996106"/>
            <a:ext cx="27940" cy="38100"/>
          </a:xfrm>
          <a:custGeom>
            <a:avLst/>
            <a:gdLst/>
            <a:ahLst/>
            <a:cxnLst/>
            <a:rect l="l" t="t" r="r" b="b"/>
            <a:pathLst>
              <a:path w="27940" h="38100">
                <a:moveTo>
                  <a:pt x="22809" y="0"/>
                </a:moveTo>
                <a:lnTo>
                  <a:pt x="0" y="37757"/>
                </a:lnTo>
                <a:lnTo>
                  <a:pt x="27609" y="36550"/>
                </a:lnTo>
                <a:lnTo>
                  <a:pt x="26509" y="27235"/>
                </a:lnTo>
                <a:lnTo>
                  <a:pt x="25342" y="18037"/>
                </a:lnTo>
                <a:lnTo>
                  <a:pt x="24109" y="8957"/>
                </a:lnTo>
                <a:lnTo>
                  <a:pt x="228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0056850" y="2177707"/>
            <a:ext cx="154546" cy="9363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0002680" y="1908562"/>
            <a:ext cx="55244" cy="299085"/>
          </a:xfrm>
          <a:custGeom>
            <a:avLst/>
            <a:gdLst/>
            <a:ahLst/>
            <a:cxnLst/>
            <a:rect l="l" t="t" r="r" b="b"/>
            <a:pathLst>
              <a:path w="55245" h="299085">
                <a:moveTo>
                  <a:pt x="55029" y="269138"/>
                </a:moveTo>
                <a:lnTo>
                  <a:pt x="28181" y="269138"/>
                </a:lnTo>
                <a:lnTo>
                  <a:pt x="34202" y="276995"/>
                </a:lnTo>
                <a:lnTo>
                  <a:pt x="40544" y="284578"/>
                </a:lnTo>
                <a:lnTo>
                  <a:pt x="47201" y="291880"/>
                </a:lnTo>
                <a:lnTo>
                  <a:pt x="54165" y="298894"/>
                </a:lnTo>
                <a:lnTo>
                  <a:pt x="54454" y="291455"/>
                </a:lnTo>
                <a:lnTo>
                  <a:pt x="54692" y="284016"/>
                </a:lnTo>
                <a:lnTo>
                  <a:pt x="54883" y="276577"/>
                </a:lnTo>
                <a:lnTo>
                  <a:pt x="55029" y="269138"/>
                </a:lnTo>
                <a:close/>
              </a:path>
              <a:path w="55245" h="299085">
                <a:moveTo>
                  <a:pt x="26314" y="0"/>
                </a:moveTo>
                <a:lnTo>
                  <a:pt x="18691" y="11423"/>
                </a:lnTo>
                <a:lnTo>
                  <a:pt x="11747" y="23310"/>
                </a:lnTo>
                <a:lnTo>
                  <a:pt x="5508" y="35636"/>
                </a:lnTo>
                <a:lnTo>
                  <a:pt x="0" y="48374"/>
                </a:lnTo>
                <a:lnTo>
                  <a:pt x="1811" y="57923"/>
                </a:lnTo>
                <a:lnTo>
                  <a:pt x="3546" y="67633"/>
                </a:lnTo>
                <a:lnTo>
                  <a:pt x="9305" y="105583"/>
                </a:lnTo>
                <a:lnTo>
                  <a:pt x="14145" y="149990"/>
                </a:lnTo>
                <a:lnTo>
                  <a:pt x="17564" y="204557"/>
                </a:lnTo>
                <a:lnTo>
                  <a:pt x="18313" y="232410"/>
                </a:lnTo>
                <a:lnTo>
                  <a:pt x="55029" y="232410"/>
                </a:lnTo>
                <a:lnTo>
                  <a:pt x="52779" y="176703"/>
                </a:lnTo>
                <a:lnTo>
                  <a:pt x="47904" y="121932"/>
                </a:lnTo>
                <a:lnTo>
                  <a:pt x="39558" y="63352"/>
                </a:lnTo>
                <a:lnTo>
                  <a:pt x="31159" y="20590"/>
                </a:lnTo>
                <a:lnTo>
                  <a:pt x="263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0099370" y="1827256"/>
            <a:ext cx="149225" cy="445134"/>
          </a:xfrm>
          <a:custGeom>
            <a:avLst/>
            <a:gdLst/>
            <a:ahLst/>
            <a:cxnLst/>
            <a:rect l="l" t="t" r="r" b="b"/>
            <a:pathLst>
              <a:path w="149225" h="445135">
                <a:moveTo>
                  <a:pt x="148767" y="350443"/>
                </a:moveTo>
                <a:lnTo>
                  <a:pt x="112026" y="350443"/>
                </a:lnTo>
                <a:lnTo>
                  <a:pt x="110664" y="374463"/>
                </a:lnTo>
                <a:lnTo>
                  <a:pt x="108254" y="398105"/>
                </a:lnTo>
                <a:lnTo>
                  <a:pt x="104825" y="421325"/>
                </a:lnTo>
                <a:lnTo>
                  <a:pt x="100406" y="444080"/>
                </a:lnTo>
                <a:lnTo>
                  <a:pt x="105968" y="444487"/>
                </a:lnTo>
                <a:lnTo>
                  <a:pt x="111569" y="444690"/>
                </a:lnTo>
                <a:lnTo>
                  <a:pt x="124218" y="444690"/>
                </a:lnTo>
                <a:lnTo>
                  <a:pt x="145259" y="397860"/>
                </a:lnTo>
                <a:lnTo>
                  <a:pt x="147500" y="374327"/>
                </a:lnTo>
                <a:lnTo>
                  <a:pt x="148767" y="350443"/>
                </a:lnTo>
                <a:close/>
              </a:path>
              <a:path w="149225" h="445135">
                <a:moveTo>
                  <a:pt x="33959" y="0"/>
                </a:moveTo>
                <a:lnTo>
                  <a:pt x="25188" y="3622"/>
                </a:lnTo>
                <a:lnTo>
                  <a:pt x="16598" y="7589"/>
                </a:lnTo>
                <a:lnTo>
                  <a:pt x="8199" y="11892"/>
                </a:lnTo>
                <a:lnTo>
                  <a:pt x="0" y="16522"/>
                </a:lnTo>
                <a:lnTo>
                  <a:pt x="3251" y="20167"/>
                </a:lnTo>
                <a:lnTo>
                  <a:pt x="6438" y="23888"/>
                </a:lnTo>
                <a:lnTo>
                  <a:pt x="30278" y="55188"/>
                </a:lnTo>
                <a:lnTo>
                  <a:pt x="65564" y="116781"/>
                </a:lnTo>
                <a:lnTo>
                  <a:pt x="83016" y="159141"/>
                </a:lnTo>
                <a:lnTo>
                  <a:pt x="99569" y="216283"/>
                </a:lnTo>
                <a:lnTo>
                  <a:pt x="109854" y="280434"/>
                </a:lnTo>
                <a:lnTo>
                  <a:pt x="112026" y="313715"/>
                </a:lnTo>
                <a:lnTo>
                  <a:pt x="148767" y="313715"/>
                </a:lnTo>
                <a:lnTo>
                  <a:pt x="142149" y="243638"/>
                </a:lnTo>
                <a:lnTo>
                  <a:pt x="127330" y="177152"/>
                </a:lnTo>
                <a:lnTo>
                  <a:pt x="102765" y="110179"/>
                </a:lnTo>
                <a:lnTo>
                  <a:pt x="70961" y="50618"/>
                </a:lnTo>
                <a:lnTo>
                  <a:pt x="47936" y="17389"/>
                </a:lnTo>
                <a:lnTo>
                  <a:pt x="38706" y="5698"/>
                </a:lnTo>
                <a:lnTo>
                  <a:pt x="339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0008903" y="2140977"/>
            <a:ext cx="310515" cy="36830"/>
          </a:xfrm>
          <a:custGeom>
            <a:avLst/>
            <a:gdLst/>
            <a:ahLst/>
            <a:cxnLst/>
            <a:rect l="l" t="t" r="r" b="b"/>
            <a:pathLst>
              <a:path w="310515" h="36830">
                <a:moveTo>
                  <a:pt x="310515" y="0"/>
                </a:moveTo>
                <a:lnTo>
                  <a:pt x="0" y="0"/>
                </a:lnTo>
                <a:lnTo>
                  <a:pt x="4858" y="9589"/>
                </a:lnTo>
                <a:lnTo>
                  <a:pt x="10147" y="18916"/>
                </a:lnTo>
                <a:lnTo>
                  <a:pt x="15855" y="27967"/>
                </a:lnTo>
                <a:lnTo>
                  <a:pt x="21971" y="36728"/>
                </a:lnTo>
                <a:lnTo>
                  <a:pt x="310515" y="36728"/>
                </a:lnTo>
                <a:lnTo>
                  <a:pt x="3105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0295939" y="2219934"/>
            <a:ext cx="140335" cy="161290"/>
          </a:xfrm>
          <a:custGeom>
            <a:avLst/>
            <a:gdLst/>
            <a:ahLst/>
            <a:cxnLst/>
            <a:rect l="l" t="t" r="r" b="b"/>
            <a:pathLst>
              <a:path w="140334" h="161289">
                <a:moveTo>
                  <a:pt x="69799" y="0"/>
                </a:moveTo>
                <a:lnTo>
                  <a:pt x="0" y="40652"/>
                </a:lnTo>
                <a:lnTo>
                  <a:pt x="70243" y="161226"/>
                </a:lnTo>
                <a:lnTo>
                  <a:pt x="140042" y="120561"/>
                </a:lnTo>
                <a:lnTo>
                  <a:pt x="69799" y="0"/>
                </a:lnTo>
                <a:close/>
              </a:path>
            </a:pathLst>
          </a:custGeom>
          <a:solidFill>
            <a:srgbClr val="3F45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0326278" y="2302574"/>
            <a:ext cx="261620" cy="327660"/>
          </a:xfrm>
          <a:custGeom>
            <a:avLst/>
            <a:gdLst/>
            <a:ahLst/>
            <a:cxnLst/>
            <a:rect l="l" t="t" r="r" b="b"/>
            <a:pathLst>
              <a:path w="261620" h="327660">
                <a:moveTo>
                  <a:pt x="123736" y="0"/>
                </a:moveTo>
                <a:lnTo>
                  <a:pt x="0" y="72085"/>
                </a:lnTo>
                <a:lnTo>
                  <a:pt x="128460" y="292595"/>
                </a:lnTo>
                <a:lnTo>
                  <a:pt x="172059" y="325789"/>
                </a:lnTo>
                <a:lnTo>
                  <a:pt x="199447" y="327592"/>
                </a:lnTo>
                <a:lnTo>
                  <a:pt x="226364" y="318427"/>
                </a:lnTo>
                <a:lnTo>
                  <a:pt x="247617" y="299532"/>
                </a:lnTo>
                <a:lnTo>
                  <a:pt x="259559" y="274816"/>
                </a:lnTo>
                <a:lnTo>
                  <a:pt x="261362" y="247427"/>
                </a:lnTo>
                <a:lnTo>
                  <a:pt x="252196" y="220510"/>
                </a:lnTo>
                <a:lnTo>
                  <a:pt x="123736" y="0"/>
                </a:lnTo>
                <a:close/>
              </a:path>
            </a:pathLst>
          </a:custGeom>
          <a:solidFill>
            <a:srgbClr val="1A22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9943861" y="1770712"/>
            <a:ext cx="543560" cy="543560"/>
          </a:xfrm>
          <a:custGeom>
            <a:avLst/>
            <a:gdLst/>
            <a:ahLst/>
            <a:cxnLst/>
            <a:rect l="l" t="t" r="r" b="b"/>
            <a:pathLst>
              <a:path w="543559" h="543560">
                <a:moveTo>
                  <a:pt x="272175" y="0"/>
                </a:moveTo>
                <a:lnTo>
                  <a:pt x="225480" y="3941"/>
                </a:lnTo>
                <a:lnTo>
                  <a:pt x="179404" y="16175"/>
                </a:lnTo>
                <a:lnTo>
                  <a:pt x="134994" y="36978"/>
                </a:lnTo>
                <a:lnTo>
                  <a:pt x="94995" y="65347"/>
                </a:lnTo>
                <a:lnTo>
                  <a:pt x="61626" y="99393"/>
                </a:lnTo>
                <a:lnTo>
                  <a:pt x="35165" y="138068"/>
                </a:lnTo>
                <a:lnTo>
                  <a:pt x="15889" y="180322"/>
                </a:lnTo>
                <a:lnTo>
                  <a:pt x="4075" y="225107"/>
                </a:lnTo>
                <a:lnTo>
                  <a:pt x="0" y="271371"/>
                </a:lnTo>
                <a:lnTo>
                  <a:pt x="3940" y="318067"/>
                </a:lnTo>
                <a:lnTo>
                  <a:pt x="16173" y="364145"/>
                </a:lnTo>
                <a:lnTo>
                  <a:pt x="36975" y="408555"/>
                </a:lnTo>
                <a:lnTo>
                  <a:pt x="65344" y="448554"/>
                </a:lnTo>
                <a:lnTo>
                  <a:pt x="99390" y="481921"/>
                </a:lnTo>
                <a:lnTo>
                  <a:pt x="138065" y="508380"/>
                </a:lnTo>
                <a:lnTo>
                  <a:pt x="180319" y="527654"/>
                </a:lnTo>
                <a:lnTo>
                  <a:pt x="225102" y="539466"/>
                </a:lnTo>
                <a:lnTo>
                  <a:pt x="271365" y="543540"/>
                </a:lnTo>
                <a:lnTo>
                  <a:pt x="318058" y="539598"/>
                </a:lnTo>
                <a:lnTo>
                  <a:pt x="364133" y="527364"/>
                </a:lnTo>
                <a:lnTo>
                  <a:pt x="408539" y="506561"/>
                </a:lnTo>
                <a:lnTo>
                  <a:pt x="448542" y="478195"/>
                </a:lnTo>
                <a:lnTo>
                  <a:pt x="464168" y="462255"/>
                </a:lnTo>
                <a:lnTo>
                  <a:pt x="285558" y="462255"/>
                </a:lnTo>
                <a:lnTo>
                  <a:pt x="243577" y="460622"/>
                </a:lnTo>
                <a:lnTo>
                  <a:pt x="203142" y="449955"/>
                </a:lnTo>
                <a:lnTo>
                  <a:pt x="165820" y="430667"/>
                </a:lnTo>
                <a:lnTo>
                  <a:pt x="133180" y="403169"/>
                </a:lnTo>
                <a:lnTo>
                  <a:pt x="106787" y="367877"/>
                </a:lnTo>
                <a:lnTo>
                  <a:pt x="89105" y="327512"/>
                </a:lnTo>
                <a:lnTo>
                  <a:pt x="81286" y="285556"/>
                </a:lnTo>
                <a:lnTo>
                  <a:pt x="82916" y="243577"/>
                </a:lnTo>
                <a:lnTo>
                  <a:pt x="93582" y="203142"/>
                </a:lnTo>
                <a:lnTo>
                  <a:pt x="112870" y="165818"/>
                </a:lnTo>
                <a:lnTo>
                  <a:pt x="140367" y="133174"/>
                </a:lnTo>
                <a:lnTo>
                  <a:pt x="175659" y="106777"/>
                </a:lnTo>
                <a:lnTo>
                  <a:pt x="216028" y="89099"/>
                </a:lnTo>
                <a:lnTo>
                  <a:pt x="257986" y="81282"/>
                </a:lnTo>
                <a:lnTo>
                  <a:pt x="464208" y="81282"/>
                </a:lnTo>
                <a:lnTo>
                  <a:pt x="444150" y="61624"/>
                </a:lnTo>
                <a:lnTo>
                  <a:pt x="405475" y="35163"/>
                </a:lnTo>
                <a:lnTo>
                  <a:pt x="363221" y="15887"/>
                </a:lnTo>
                <a:lnTo>
                  <a:pt x="318438" y="4074"/>
                </a:lnTo>
                <a:lnTo>
                  <a:pt x="272175" y="0"/>
                </a:lnTo>
                <a:close/>
              </a:path>
              <a:path w="543559" h="543560">
                <a:moveTo>
                  <a:pt x="464208" y="81282"/>
                </a:moveTo>
                <a:lnTo>
                  <a:pt x="257986" y="81282"/>
                </a:lnTo>
                <a:lnTo>
                  <a:pt x="299965" y="82912"/>
                </a:lnTo>
                <a:lnTo>
                  <a:pt x="340398" y="93578"/>
                </a:lnTo>
                <a:lnTo>
                  <a:pt x="377720" y="112867"/>
                </a:lnTo>
                <a:lnTo>
                  <a:pt x="410362" y="140366"/>
                </a:lnTo>
                <a:lnTo>
                  <a:pt x="436759" y="175662"/>
                </a:lnTo>
                <a:lnTo>
                  <a:pt x="454440" y="216027"/>
                </a:lnTo>
                <a:lnTo>
                  <a:pt x="462258" y="257983"/>
                </a:lnTo>
                <a:lnTo>
                  <a:pt x="460626" y="299962"/>
                </a:lnTo>
                <a:lnTo>
                  <a:pt x="449959" y="340397"/>
                </a:lnTo>
                <a:lnTo>
                  <a:pt x="430671" y="377720"/>
                </a:lnTo>
                <a:lnTo>
                  <a:pt x="403175" y="410364"/>
                </a:lnTo>
                <a:lnTo>
                  <a:pt x="367887" y="436761"/>
                </a:lnTo>
                <a:lnTo>
                  <a:pt x="327517" y="454439"/>
                </a:lnTo>
                <a:lnTo>
                  <a:pt x="285558" y="462255"/>
                </a:lnTo>
                <a:lnTo>
                  <a:pt x="464168" y="462255"/>
                </a:lnTo>
                <a:lnTo>
                  <a:pt x="508377" y="405477"/>
                </a:lnTo>
                <a:lnTo>
                  <a:pt x="527654" y="363223"/>
                </a:lnTo>
                <a:lnTo>
                  <a:pt x="539470" y="318439"/>
                </a:lnTo>
                <a:lnTo>
                  <a:pt x="543546" y="272174"/>
                </a:lnTo>
                <a:lnTo>
                  <a:pt x="539606" y="225479"/>
                </a:lnTo>
                <a:lnTo>
                  <a:pt x="527373" y="179403"/>
                </a:lnTo>
                <a:lnTo>
                  <a:pt x="506571" y="134997"/>
                </a:lnTo>
                <a:lnTo>
                  <a:pt x="478199" y="94994"/>
                </a:lnTo>
                <a:lnTo>
                  <a:pt x="464208" y="81282"/>
                </a:lnTo>
                <a:close/>
              </a:path>
            </a:pathLst>
          </a:custGeom>
          <a:solidFill>
            <a:srgbClr val="3F45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538371" y="786874"/>
            <a:ext cx="2298700" cy="429259"/>
          </a:xfrm>
          <a:custGeom>
            <a:avLst/>
            <a:gdLst/>
            <a:ahLst/>
            <a:cxnLst/>
            <a:rect l="l" t="t" r="r" b="b"/>
            <a:pathLst>
              <a:path w="2298700" h="429259">
                <a:moveTo>
                  <a:pt x="2169223" y="0"/>
                </a:moveTo>
                <a:lnTo>
                  <a:pt x="129197" y="0"/>
                </a:lnTo>
                <a:lnTo>
                  <a:pt x="78909" y="10153"/>
                </a:lnTo>
                <a:lnTo>
                  <a:pt x="37842" y="37842"/>
                </a:lnTo>
                <a:lnTo>
                  <a:pt x="10153" y="78909"/>
                </a:lnTo>
                <a:lnTo>
                  <a:pt x="0" y="129197"/>
                </a:lnTo>
                <a:lnTo>
                  <a:pt x="0" y="428777"/>
                </a:lnTo>
                <a:lnTo>
                  <a:pt x="2298420" y="428777"/>
                </a:lnTo>
                <a:lnTo>
                  <a:pt x="2298420" y="129197"/>
                </a:lnTo>
                <a:lnTo>
                  <a:pt x="2288266" y="78909"/>
                </a:lnTo>
                <a:lnTo>
                  <a:pt x="2260577" y="37842"/>
                </a:lnTo>
                <a:lnTo>
                  <a:pt x="2219510" y="10153"/>
                </a:lnTo>
                <a:lnTo>
                  <a:pt x="21692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564726" y="1566693"/>
            <a:ext cx="1331488" cy="420850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 txBox="1"/>
          <p:nvPr/>
        </p:nvSpPr>
        <p:spPr>
          <a:xfrm>
            <a:off x="7442320" y="3332844"/>
            <a:ext cx="2787650" cy="424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15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상상이상퀴즈대회</a:t>
            </a:r>
            <a:endParaRPr sz="27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1729021" y="919598"/>
            <a:ext cx="1926145" cy="15793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463180" y="3790575"/>
            <a:ext cx="2838450" cy="0"/>
          </a:xfrm>
          <a:custGeom>
            <a:avLst/>
            <a:gdLst/>
            <a:ahLst/>
            <a:cxnLst/>
            <a:rect l="l" t="t" r="r" b="b"/>
            <a:pathLst>
              <a:path w="2838450">
                <a:moveTo>
                  <a:pt x="0" y="0"/>
                </a:moveTo>
                <a:lnTo>
                  <a:pt x="2838221" y="0"/>
                </a:lnTo>
              </a:path>
            </a:pathLst>
          </a:custGeom>
          <a:ln w="11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 txBox="1"/>
          <p:nvPr/>
        </p:nvSpPr>
        <p:spPr>
          <a:xfrm>
            <a:off x="7402279" y="4080315"/>
            <a:ext cx="3589978" cy="1260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36625">
              <a:lnSpc>
                <a:spcPct val="136200"/>
              </a:lnSpc>
            </a:pPr>
            <a:r>
              <a:rPr sz="2000" spc="9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획득한 </a:t>
            </a:r>
            <a:r>
              <a:rPr sz="2000" spc="12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지식카드로  </a:t>
            </a:r>
            <a:r>
              <a:rPr sz="2000" spc="9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‘철’에</a:t>
            </a:r>
            <a:r>
              <a:rPr sz="2000" spc="12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대해</a:t>
            </a:r>
            <a:endParaRPr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2000" spc="1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철저하게</a:t>
            </a:r>
            <a:r>
              <a:rPr sz="2000" spc="16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000" spc="114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탐구해봅시다!!!!</a:t>
            </a:r>
            <a:endParaRPr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  <p:extLst>
      <p:ext uri="{BB962C8B-B14F-4D97-AF65-F5344CB8AC3E}">
        <p14:creationId xmlns:p14="http://schemas.microsoft.com/office/powerpoint/2010/main" val="826611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51100" y="3298507"/>
            <a:ext cx="1719580" cy="7540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spc="-5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1.</a:t>
            </a:r>
            <a:r>
              <a:rPr sz="2450" spc="-9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450" spc="-1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배고프다.</a:t>
            </a:r>
            <a:endParaRPr sz="245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51100" y="3820152"/>
            <a:ext cx="1779905" cy="1438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1955" indent="-389255">
              <a:lnSpc>
                <a:spcPct val="100000"/>
              </a:lnSpc>
              <a:buAutoNum type="arabicPeriod" startAt="2"/>
              <a:tabLst>
                <a:tab pos="402590" algn="l"/>
              </a:tabLst>
            </a:pPr>
            <a:r>
              <a:rPr sz="2450" spc="-1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사랑한다.</a:t>
            </a:r>
            <a:endParaRPr sz="245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  <a:p>
            <a:pPr marL="414020" indent="-401320">
              <a:lnSpc>
                <a:spcPct val="100000"/>
              </a:lnSpc>
              <a:spcBef>
                <a:spcPts val="1165"/>
              </a:spcBef>
              <a:buAutoNum type="arabicPeriod" startAt="2"/>
              <a:tabLst>
                <a:tab pos="414655" algn="l"/>
              </a:tabLst>
            </a:pPr>
            <a:r>
              <a:rPr sz="2450" spc="-1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슬프다.</a:t>
            </a:r>
            <a:endParaRPr sz="245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  <a:p>
            <a:pPr marL="410209" indent="-397510">
              <a:lnSpc>
                <a:spcPct val="100000"/>
              </a:lnSpc>
              <a:spcBef>
                <a:spcPts val="1165"/>
              </a:spcBef>
              <a:buAutoNum type="arabicPeriod" startAt="2"/>
              <a:tabLst>
                <a:tab pos="410845" algn="l"/>
              </a:tabLst>
            </a:pPr>
            <a:r>
              <a:rPr sz="2450" spc="-1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졸리다.</a:t>
            </a:r>
            <a:endParaRPr sz="245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09803" y="1266350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09803" y="1266350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74815" y="1517622"/>
            <a:ext cx="7150300" cy="835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‘널 보면 내 마음은 뜨거운 용광로가 된 것 </a:t>
            </a:r>
            <a:r>
              <a:rPr sz="2200" dirty="0" err="1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같아’</a:t>
            </a:r>
            <a:r>
              <a:rPr sz="2200" spc="5" dirty="0" err="1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라고</a:t>
            </a:r>
            <a:r>
              <a:rPr sz="2200" spc="5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 </a:t>
            </a:r>
            <a:r>
              <a:rPr lang="en-US" altLang="ko-KR" sz="2200" spc="5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</a:p>
          <a:p>
            <a:pPr marL="12700" marR="5080">
              <a:lnSpc>
                <a:spcPct val="132600"/>
              </a:lnSpc>
            </a:pPr>
            <a:r>
              <a:rPr lang="en-US" altLang="ko-KR" sz="2200" spc="5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  </a:t>
            </a:r>
            <a:r>
              <a:rPr sz="2200" dirty="0" err="1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말하는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철수의 감정은 어떤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상태일까요?</a:t>
            </a:r>
          </a:p>
        </p:txBody>
      </p:sp>
      <p:sp>
        <p:nvSpPr>
          <p:cNvPr id="7" name="object 7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38841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7"/>
                </a:lnTo>
                <a:lnTo>
                  <a:pt x="975845" y="1460692"/>
                </a:lnTo>
                <a:lnTo>
                  <a:pt x="1018364" y="1445673"/>
                </a:lnTo>
                <a:lnTo>
                  <a:pt x="1059663" y="1428207"/>
                </a:lnTo>
                <a:lnTo>
                  <a:pt x="1099655" y="1408382"/>
                </a:lnTo>
                <a:lnTo>
                  <a:pt x="1138252" y="1386286"/>
                </a:lnTo>
                <a:lnTo>
                  <a:pt x="1175365" y="1362006"/>
                </a:lnTo>
                <a:lnTo>
                  <a:pt x="1210909" y="1335629"/>
                </a:lnTo>
                <a:lnTo>
                  <a:pt x="1244794" y="1307244"/>
                </a:lnTo>
                <a:lnTo>
                  <a:pt x="1276934" y="1276938"/>
                </a:lnTo>
                <a:lnTo>
                  <a:pt x="1307240" y="1244799"/>
                </a:lnTo>
                <a:lnTo>
                  <a:pt x="1335625" y="1210914"/>
                </a:lnTo>
                <a:lnTo>
                  <a:pt x="1362002" y="1175371"/>
                </a:lnTo>
                <a:lnTo>
                  <a:pt x="1386283" y="1138257"/>
                </a:lnTo>
                <a:lnTo>
                  <a:pt x="1408380" y="1099661"/>
                </a:lnTo>
                <a:lnTo>
                  <a:pt x="1428205" y="1059669"/>
                </a:lnTo>
                <a:lnTo>
                  <a:pt x="1445671" y="1018369"/>
                </a:lnTo>
                <a:lnTo>
                  <a:pt x="1460691" y="975849"/>
                </a:lnTo>
                <a:lnTo>
                  <a:pt x="1473176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6" y="563836"/>
                </a:lnTo>
                <a:lnTo>
                  <a:pt x="1460691" y="520183"/>
                </a:lnTo>
                <a:lnTo>
                  <a:pt x="1445671" y="477663"/>
                </a:lnTo>
                <a:lnTo>
                  <a:pt x="1428205" y="436363"/>
                </a:lnTo>
                <a:lnTo>
                  <a:pt x="1408380" y="396370"/>
                </a:lnTo>
                <a:lnTo>
                  <a:pt x="1386283" y="357773"/>
                </a:lnTo>
                <a:lnTo>
                  <a:pt x="1362002" y="320659"/>
                </a:lnTo>
                <a:lnTo>
                  <a:pt x="1335625" y="285115"/>
                </a:lnTo>
                <a:lnTo>
                  <a:pt x="1307240" y="251229"/>
                </a:lnTo>
                <a:lnTo>
                  <a:pt x="1276934" y="219089"/>
                </a:lnTo>
                <a:lnTo>
                  <a:pt x="1244794" y="188782"/>
                </a:lnTo>
                <a:lnTo>
                  <a:pt x="1210909" y="160396"/>
                </a:lnTo>
                <a:lnTo>
                  <a:pt x="1175365" y="134019"/>
                </a:lnTo>
                <a:lnTo>
                  <a:pt x="1138252" y="109738"/>
                </a:lnTo>
                <a:lnTo>
                  <a:pt x="1099655" y="87642"/>
                </a:lnTo>
                <a:lnTo>
                  <a:pt x="1059663" y="67816"/>
                </a:lnTo>
                <a:lnTo>
                  <a:pt x="1018364" y="50350"/>
                </a:lnTo>
                <a:lnTo>
                  <a:pt x="975845" y="35330"/>
                </a:lnTo>
                <a:lnTo>
                  <a:pt x="932193" y="22845"/>
                </a:lnTo>
                <a:lnTo>
                  <a:pt x="887497" y="12981"/>
                </a:lnTo>
                <a:lnTo>
                  <a:pt x="841844" y="5828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21814" y="1419452"/>
            <a:ext cx="1213485" cy="1316355"/>
          </a:xfrm>
          <a:custGeom>
            <a:avLst/>
            <a:gdLst/>
            <a:ahLst/>
            <a:cxnLst/>
            <a:rect l="l" t="t" r="r" b="b"/>
            <a:pathLst>
              <a:path w="1213485" h="1316355">
                <a:moveTo>
                  <a:pt x="477862" y="0"/>
                </a:moveTo>
                <a:lnTo>
                  <a:pt x="473646" y="539635"/>
                </a:lnTo>
                <a:lnTo>
                  <a:pt x="0" y="620191"/>
                </a:lnTo>
                <a:lnTo>
                  <a:pt x="470027" y="1149705"/>
                </a:lnTo>
                <a:lnTo>
                  <a:pt x="689251" y="1315831"/>
                </a:lnTo>
                <a:lnTo>
                  <a:pt x="691075" y="1315309"/>
                </a:lnTo>
                <a:lnTo>
                  <a:pt x="734846" y="1299969"/>
                </a:lnTo>
                <a:lnTo>
                  <a:pt x="777170" y="1282073"/>
                </a:lnTo>
                <a:lnTo>
                  <a:pt x="818199" y="1261618"/>
                </a:lnTo>
                <a:lnTo>
                  <a:pt x="857754" y="1238771"/>
                </a:lnTo>
                <a:lnTo>
                  <a:pt x="895740" y="1213626"/>
                </a:lnTo>
                <a:lnTo>
                  <a:pt x="932064" y="1186276"/>
                </a:lnTo>
                <a:lnTo>
                  <a:pt x="966632" y="1156814"/>
                </a:lnTo>
                <a:lnTo>
                  <a:pt x="999348" y="1125331"/>
                </a:lnTo>
                <a:lnTo>
                  <a:pt x="1030120" y="1091919"/>
                </a:lnTo>
                <a:lnTo>
                  <a:pt x="1058851" y="1056669"/>
                </a:lnTo>
                <a:lnTo>
                  <a:pt x="1085447" y="1019668"/>
                </a:lnTo>
                <a:lnTo>
                  <a:pt x="1109814" y="981004"/>
                </a:lnTo>
                <a:lnTo>
                  <a:pt x="1131857" y="940759"/>
                </a:lnTo>
                <a:lnTo>
                  <a:pt x="1151480" y="899007"/>
                </a:lnTo>
                <a:lnTo>
                  <a:pt x="1168587" y="855811"/>
                </a:lnTo>
                <a:lnTo>
                  <a:pt x="1183085" y="811201"/>
                </a:lnTo>
                <a:lnTo>
                  <a:pt x="1194877" y="765138"/>
                </a:lnTo>
                <a:lnTo>
                  <a:pt x="1203868" y="717367"/>
                </a:lnTo>
                <a:lnTo>
                  <a:pt x="1209964" y="666697"/>
                </a:lnTo>
                <a:lnTo>
                  <a:pt x="1213052" y="602052"/>
                </a:lnTo>
                <a:lnTo>
                  <a:pt x="1211621" y="556056"/>
                </a:lnTo>
                <a:lnTo>
                  <a:pt x="477862" y="0"/>
                </a:lnTo>
                <a:close/>
              </a:path>
            </a:pathLst>
          </a:custGeom>
          <a:solidFill>
            <a:srgbClr val="0063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79975" y="1902005"/>
            <a:ext cx="1230630" cy="173355"/>
          </a:xfrm>
          <a:custGeom>
            <a:avLst/>
            <a:gdLst/>
            <a:ahLst/>
            <a:cxnLst/>
            <a:rect l="l" t="t" r="r" b="b"/>
            <a:pathLst>
              <a:path w="1230630" h="173355">
                <a:moveTo>
                  <a:pt x="0" y="101"/>
                </a:moveTo>
                <a:lnTo>
                  <a:pt x="1230236" y="0"/>
                </a:lnTo>
                <a:lnTo>
                  <a:pt x="1230261" y="173037"/>
                </a:lnTo>
                <a:lnTo>
                  <a:pt x="0" y="173139"/>
                </a:lnTo>
                <a:lnTo>
                  <a:pt x="0" y="1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8688" y="2066734"/>
            <a:ext cx="993140" cy="499109"/>
          </a:xfrm>
          <a:custGeom>
            <a:avLst/>
            <a:gdLst/>
            <a:ahLst/>
            <a:cxnLst/>
            <a:rect l="l" t="t" r="r" b="b"/>
            <a:pathLst>
              <a:path w="993139" h="499110">
                <a:moveTo>
                  <a:pt x="0" y="0"/>
                </a:moveTo>
                <a:lnTo>
                  <a:pt x="2074" y="47822"/>
                </a:lnTo>
                <a:lnTo>
                  <a:pt x="8560" y="94377"/>
                </a:lnTo>
                <a:lnTo>
                  <a:pt x="19249" y="139456"/>
                </a:lnTo>
                <a:lnTo>
                  <a:pt x="33935" y="182848"/>
                </a:lnTo>
                <a:lnTo>
                  <a:pt x="52411" y="224347"/>
                </a:lnTo>
                <a:lnTo>
                  <a:pt x="74469" y="263742"/>
                </a:lnTo>
                <a:lnTo>
                  <a:pt x="99903" y="300825"/>
                </a:lnTo>
                <a:lnTo>
                  <a:pt x="128507" y="335387"/>
                </a:lnTo>
                <a:lnTo>
                  <a:pt x="160072" y="367220"/>
                </a:lnTo>
                <a:lnTo>
                  <a:pt x="194392" y="396113"/>
                </a:lnTo>
                <a:lnTo>
                  <a:pt x="231260" y="421859"/>
                </a:lnTo>
                <a:lnTo>
                  <a:pt x="270469" y="444248"/>
                </a:lnTo>
                <a:lnTo>
                  <a:pt x="311812" y="463073"/>
                </a:lnTo>
                <a:lnTo>
                  <a:pt x="355082" y="478122"/>
                </a:lnTo>
                <a:lnTo>
                  <a:pt x="400072" y="489189"/>
                </a:lnTo>
                <a:lnTo>
                  <a:pt x="446575" y="496064"/>
                </a:lnTo>
                <a:lnTo>
                  <a:pt x="494385" y="498538"/>
                </a:lnTo>
                <a:lnTo>
                  <a:pt x="542201" y="496462"/>
                </a:lnTo>
                <a:lnTo>
                  <a:pt x="588749" y="489975"/>
                </a:lnTo>
                <a:lnTo>
                  <a:pt x="633819" y="479283"/>
                </a:lnTo>
                <a:lnTo>
                  <a:pt x="677204" y="464593"/>
                </a:lnTo>
                <a:lnTo>
                  <a:pt x="718695" y="446113"/>
                </a:lnTo>
                <a:lnTo>
                  <a:pt x="758083" y="424051"/>
                </a:lnTo>
                <a:lnTo>
                  <a:pt x="795159" y="398612"/>
                </a:lnTo>
                <a:lnTo>
                  <a:pt x="829714" y="370005"/>
                </a:lnTo>
                <a:lnTo>
                  <a:pt x="861540" y="338438"/>
                </a:lnTo>
                <a:lnTo>
                  <a:pt x="881483" y="314744"/>
                </a:lnTo>
                <a:lnTo>
                  <a:pt x="496570" y="314744"/>
                </a:lnTo>
                <a:lnTo>
                  <a:pt x="450240" y="311344"/>
                </a:lnTo>
                <a:lnTo>
                  <a:pt x="406021" y="301470"/>
                </a:lnTo>
                <a:lnTo>
                  <a:pt x="364397" y="285605"/>
                </a:lnTo>
                <a:lnTo>
                  <a:pt x="325853" y="264235"/>
                </a:lnTo>
                <a:lnTo>
                  <a:pt x="290875" y="237844"/>
                </a:lnTo>
                <a:lnTo>
                  <a:pt x="259948" y="206918"/>
                </a:lnTo>
                <a:lnTo>
                  <a:pt x="233556" y="171940"/>
                </a:lnTo>
                <a:lnTo>
                  <a:pt x="212185" y="133397"/>
                </a:lnTo>
                <a:lnTo>
                  <a:pt x="196319" y="91772"/>
                </a:lnTo>
                <a:lnTo>
                  <a:pt x="186444" y="47551"/>
                </a:lnTo>
                <a:lnTo>
                  <a:pt x="183046" y="1231"/>
                </a:lnTo>
                <a:lnTo>
                  <a:pt x="182956" y="1015"/>
                </a:lnTo>
                <a:lnTo>
                  <a:pt x="0" y="0"/>
                </a:lnTo>
                <a:close/>
              </a:path>
              <a:path w="993139" h="499110">
                <a:moveTo>
                  <a:pt x="809936" y="3214"/>
                </a:moveTo>
                <a:lnTo>
                  <a:pt x="806680" y="47551"/>
                </a:lnTo>
                <a:lnTo>
                  <a:pt x="796803" y="91779"/>
                </a:lnTo>
                <a:lnTo>
                  <a:pt x="780936" y="133402"/>
                </a:lnTo>
                <a:lnTo>
                  <a:pt x="759565" y="171944"/>
                </a:lnTo>
                <a:lnTo>
                  <a:pt x="733174" y="206920"/>
                </a:lnTo>
                <a:lnTo>
                  <a:pt x="702249" y="237846"/>
                </a:lnTo>
                <a:lnTo>
                  <a:pt x="667273" y="264236"/>
                </a:lnTo>
                <a:lnTo>
                  <a:pt x="628732" y="285606"/>
                </a:lnTo>
                <a:lnTo>
                  <a:pt x="587112" y="301470"/>
                </a:lnTo>
                <a:lnTo>
                  <a:pt x="542896" y="311344"/>
                </a:lnTo>
                <a:lnTo>
                  <a:pt x="496570" y="314744"/>
                </a:lnTo>
                <a:lnTo>
                  <a:pt x="881483" y="314744"/>
                </a:lnTo>
                <a:lnTo>
                  <a:pt x="916170" y="267248"/>
                </a:lnTo>
                <a:lnTo>
                  <a:pt x="938556" y="228040"/>
                </a:lnTo>
                <a:lnTo>
                  <a:pt x="957377" y="186700"/>
                </a:lnTo>
                <a:lnTo>
                  <a:pt x="972426" y="143435"/>
                </a:lnTo>
                <a:lnTo>
                  <a:pt x="983493" y="98453"/>
                </a:lnTo>
                <a:lnTo>
                  <a:pt x="990370" y="51961"/>
                </a:lnTo>
                <a:lnTo>
                  <a:pt x="992847" y="4165"/>
                </a:lnTo>
                <a:lnTo>
                  <a:pt x="809936" y="3214"/>
                </a:lnTo>
                <a:close/>
              </a:path>
              <a:path w="993139" h="499110">
                <a:moveTo>
                  <a:pt x="810082" y="1231"/>
                </a:moveTo>
                <a:lnTo>
                  <a:pt x="809701" y="3213"/>
                </a:lnTo>
                <a:lnTo>
                  <a:pt x="809936" y="3213"/>
                </a:lnTo>
                <a:lnTo>
                  <a:pt x="810082" y="12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93523" y="2501213"/>
            <a:ext cx="0" cy="61594"/>
          </a:xfrm>
          <a:custGeom>
            <a:avLst/>
            <a:gdLst/>
            <a:ahLst/>
            <a:cxnLst/>
            <a:rect l="l" t="t" r="r" b="b"/>
            <a:pathLst>
              <a:path h="61594">
                <a:moveTo>
                  <a:pt x="0" y="0"/>
                </a:moveTo>
                <a:lnTo>
                  <a:pt x="0" y="61213"/>
                </a:lnTo>
              </a:path>
            </a:pathLst>
          </a:custGeom>
          <a:ln w="3860">
            <a:solidFill>
              <a:srgbClr val="3E3A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9243" y="2475740"/>
            <a:ext cx="24130" cy="58419"/>
          </a:xfrm>
          <a:custGeom>
            <a:avLst/>
            <a:gdLst/>
            <a:ahLst/>
            <a:cxnLst/>
            <a:rect l="l" t="t" r="r" b="b"/>
            <a:pathLst>
              <a:path w="24130" h="58419">
                <a:moveTo>
                  <a:pt x="3416" y="0"/>
                </a:moveTo>
                <a:lnTo>
                  <a:pt x="0" y="1193"/>
                </a:lnTo>
                <a:lnTo>
                  <a:pt x="20535" y="58369"/>
                </a:lnTo>
                <a:lnTo>
                  <a:pt x="22350" y="57721"/>
                </a:lnTo>
                <a:lnTo>
                  <a:pt x="23952" y="57150"/>
                </a:lnTo>
                <a:lnTo>
                  <a:pt x="3416" y="0"/>
                </a:lnTo>
                <a:close/>
              </a:path>
              <a:path w="24130" h="58419">
                <a:moveTo>
                  <a:pt x="23952" y="57150"/>
                </a:moveTo>
                <a:lnTo>
                  <a:pt x="22275" y="57721"/>
                </a:lnTo>
                <a:lnTo>
                  <a:pt x="23952" y="571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69479" y="2401218"/>
            <a:ext cx="41910" cy="48895"/>
          </a:xfrm>
          <a:custGeom>
            <a:avLst/>
            <a:gdLst/>
            <a:ahLst/>
            <a:cxnLst/>
            <a:rect l="l" t="t" r="r" b="b"/>
            <a:pathLst>
              <a:path w="41910" h="48894">
                <a:moveTo>
                  <a:pt x="2806" y="0"/>
                </a:moveTo>
                <a:lnTo>
                  <a:pt x="0" y="2285"/>
                </a:lnTo>
                <a:lnTo>
                  <a:pt x="38696" y="48755"/>
                </a:lnTo>
                <a:lnTo>
                  <a:pt x="41465" y="46418"/>
                </a:lnTo>
                <a:lnTo>
                  <a:pt x="2806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66985" y="2286828"/>
            <a:ext cx="53975" cy="33655"/>
          </a:xfrm>
          <a:custGeom>
            <a:avLst/>
            <a:gdLst/>
            <a:ahLst/>
            <a:cxnLst/>
            <a:rect l="l" t="t" r="r" b="b"/>
            <a:pathLst>
              <a:path w="53975" h="33655">
                <a:moveTo>
                  <a:pt x="1828" y="0"/>
                </a:moveTo>
                <a:lnTo>
                  <a:pt x="0" y="3124"/>
                </a:lnTo>
                <a:lnTo>
                  <a:pt x="51841" y="33337"/>
                </a:lnTo>
                <a:lnTo>
                  <a:pt x="53708" y="30213"/>
                </a:lnTo>
                <a:lnTo>
                  <a:pt x="18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20332" y="2146287"/>
            <a:ext cx="59055" cy="14604"/>
          </a:xfrm>
          <a:custGeom>
            <a:avLst/>
            <a:gdLst/>
            <a:ahLst/>
            <a:cxnLst/>
            <a:rect l="l" t="t" r="r" b="b"/>
            <a:pathLst>
              <a:path w="59055" h="14605">
                <a:moveTo>
                  <a:pt x="609" y="0"/>
                </a:moveTo>
                <a:lnTo>
                  <a:pt x="0" y="3543"/>
                </a:lnTo>
                <a:lnTo>
                  <a:pt x="58115" y="14058"/>
                </a:lnTo>
                <a:lnTo>
                  <a:pt x="58445" y="12306"/>
                </a:lnTo>
                <a:lnTo>
                  <a:pt x="58788" y="10490"/>
                </a:lnTo>
                <a:lnTo>
                  <a:pt x="609" y="0"/>
                </a:lnTo>
                <a:close/>
              </a:path>
              <a:path w="59055" h="14605">
                <a:moveTo>
                  <a:pt x="58788" y="10490"/>
                </a:moveTo>
                <a:lnTo>
                  <a:pt x="58419" y="12306"/>
                </a:lnTo>
                <a:lnTo>
                  <a:pt x="58788" y="1049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1088" y="2142380"/>
            <a:ext cx="61594" cy="14604"/>
          </a:xfrm>
          <a:custGeom>
            <a:avLst/>
            <a:gdLst/>
            <a:ahLst/>
            <a:cxnLst/>
            <a:rect l="l" t="t" r="r" b="b"/>
            <a:pathLst>
              <a:path w="61594" h="14605">
                <a:moveTo>
                  <a:pt x="60375" y="0"/>
                </a:moveTo>
                <a:lnTo>
                  <a:pt x="0" y="10350"/>
                </a:lnTo>
                <a:lnTo>
                  <a:pt x="660" y="13995"/>
                </a:lnTo>
                <a:lnTo>
                  <a:pt x="61010" y="3568"/>
                </a:lnTo>
                <a:lnTo>
                  <a:pt x="60375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68166" y="2283034"/>
            <a:ext cx="55244" cy="33655"/>
          </a:xfrm>
          <a:custGeom>
            <a:avLst/>
            <a:gdLst/>
            <a:ahLst/>
            <a:cxnLst/>
            <a:rect l="l" t="t" r="r" b="b"/>
            <a:pathLst>
              <a:path w="55244" h="33655">
                <a:moveTo>
                  <a:pt x="53340" y="0"/>
                </a:moveTo>
                <a:lnTo>
                  <a:pt x="0" y="30441"/>
                </a:lnTo>
                <a:lnTo>
                  <a:pt x="1765" y="33654"/>
                </a:lnTo>
                <a:lnTo>
                  <a:pt x="55130" y="3124"/>
                </a:lnTo>
                <a:lnTo>
                  <a:pt x="5334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76774" y="2398026"/>
            <a:ext cx="42545" cy="49530"/>
          </a:xfrm>
          <a:custGeom>
            <a:avLst/>
            <a:gdLst/>
            <a:ahLst/>
            <a:cxnLst/>
            <a:rect l="l" t="t" r="r" b="b"/>
            <a:pathLst>
              <a:path w="42544" h="49530">
                <a:moveTo>
                  <a:pt x="39763" y="0"/>
                </a:moveTo>
                <a:lnTo>
                  <a:pt x="0" y="46977"/>
                </a:lnTo>
                <a:lnTo>
                  <a:pt x="2806" y="49339"/>
                </a:lnTo>
                <a:lnTo>
                  <a:pt x="42545" y="2413"/>
                </a:lnTo>
                <a:lnTo>
                  <a:pt x="39763" y="0"/>
                </a:lnTo>
                <a:close/>
              </a:path>
              <a:path w="42544" h="49530">
                <a:moveTo>
                  <a:pt x="39763" y="0"/>
                </a:moveTo>
                <a:lnTo>
                  <a:pt x="41135" y="1206"/>
                </a:lnTo>
                <a:lnTo>
                  <a:pt x="397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23803" y="2473929"/>
            <a:ext cx="24765" cy="59055"/>
          </a:xfrm>
          <a:custGeom>
            <a:avLst/>
            <a:gdLst/>
            <a:ahLst/>
            <a:cxnLst/>
            <a:rect l="l" t="t" r="r" b="b"/>
            <a:pathLst>
              <a:path w="24764" h="59055">
                <a:moveTo>
                  <a:pt x="21234" y="0"/>
                </a:moveTo>
                <a:lnTo>
                  <a:pt x="0" y="57569"/>
                </a:lnTo>
                <a:lnTo>
                  <a:pt x="3428" y="58813"/>
                </a:lnTo>
                <a:lnTo>
                  <a:pt x="24650" y="1270"/>
                </a:lnTo>
                <a:lnTo>
                  <a:pt x="21234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66811" y="2495782"/>
            <a:ext cx="13970" cy="60325"/>
          </a:xfrm>
          <a:custGeom>
            <a:avLst/>
            <a:gdLst/>
            <a:ahLst/>
            <a:cxnLst/>
            <a:rect l="l" t="t" r="r" b="b"/>
            <a:pathLst>
              <a:path w="13969" h="60325">
                <a:moveTo>
                  <a:pt x="3251" y="0"/>
                </a:moveTo>
                <a:lnTo>
                  <a:pt x="0" y="546"/>
                </a:lnTo>
                <a:lnTo>
                  <a:pt x="10147" y="59829"/>
                </a:lnTo>
                <a:lnTo>
                  <a:pt x="13474" y="59232"/>
                </a:lnTo>
                <a:lnTo>
                  <a:pt x="3251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07314" y="2443864"/>
            <a:ext cx="33655" cy="54610"/>
          </a:xfrm>
          <a:custGeom>
            <a:avLst/>
            <a:gdLst/>
            <a:ahLst/>
            <a:cxnLst/>
            <a:rect l="l" t="t" r="r" b="b"/>
            <a:pathLst>
              <a:path w="33655" h="54610">
                <a:moveTo>
                  <a:pt x="2882" y="0"/>
                </a:moveTo>
                <a:lnTo>
                  <a:pt x="0" y="1625"/>
                </a:lnTo>
                <a:lnTo>
                  <a:pt x="30251" y="54622"/>
                </a:lnTo>
                <a:lnTo>
                  <a:pt x="33197" y="52959"/>
                </a:lnTo>
                <a:lnTo>
                  <a:pt x="2882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23522" y="2348880"/>
            <a:ext cx="47625" cy="41275"/>
          </a:xfrm>
          <a:custGeom>
            <a:avLst/>
            <a:gdLst/>
            <a:ahLst/>
            <a:cxnLst/>
            <a:rect l="l" t="t" r="r" b="b"/>
            <a:pathLst>
              <a:path w="47625" h="41275">
                <a:moveTo>
                  <a:pt x="2120" y="0"/>
                </a:moveTo>
                <a:lnTo>
                  <a:pt x="0" y="2501"/>
                </a:lnTo>
                <a:lnTo>
                  <a:pt x="45478" y="40932"/>
                </a:lnTo>
                <a:lnTo>
                  <a:pt x="47599" y="38480"/>
                </a:lnTo>
                <a:lnTo>
                  <a:pt x="212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99490" y="2219210"/>
            <a:ext cx="57150" cy="24130"/>
          </a:xfrm>
          <a:custGeom>
            <a:avLst/>
            <a:gdLst/>
            <a:ahLst/>
            <a:cxnLst/>
            <a:rect l="l" t="t" r="r" b="b"/>
            <a:pathLst>
              <a:path w="57150" h="24130">
                <a:moveTo>
                  <a:pt x="1168" y="0"/>
                </a:moveTo>
                <a:lnTo>
                  <a:pt x="0" y="3073"/>
                </a:lnTo>
                <a:lnTo>
                  <a:pt x="55829" y="23698"/>
                </a:lnTo>
                <a:lnTo>
                  <a:pt x="56384" y="22097"/>
                </a:lnTo>
                <a:lnTo>
                  <a:pt x="56908" y="20586"/>
                </a:lnTo>
                <a:lnTo>
                  <a:pt x="116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32896" y="2215365"/>
            <a:ext cx="59055" cy="24130"/>
          </a:xfrm>
          <a:custGeom>
            <a:avLst/>
            <a:gdLst/>
            <a:ahLst/>
            <a:cxnLst/>
            <a:rect l="l" t="t" r="r" b="b"/>
            <a:pathLst>
              <a:path w="59055" h="24130">
                <a:moveTo>
                  <a:pt x="57569" y="0"/>
                </a:moveTo>
                <a:lnTo>
                  <a:pt x="0" y="20739"/>
                </a:lnTo>
                <a:lnTo>
                  <a:pt x="1104" y="23863"/>
                </a:lnTo>
                <a:lnTo>
                  <a:pt x="58712" y="3175"/>
                </a:lnTo>
                <a:lnTo>
                  <a:pt x="57569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16993" y="2344994"/>
            <a:ext cx="49530" cy="41910"/>
          </a:xfrm>
          <a:custGeom>
            <a:avLst/>
            <a:gdLst/>
            <a:ahLst/>
            <a:cxnLst/>
            <a:rect l="l" t="t" r="r" b="b"/>
            <a:pathLst>
              <a:path w="49530" h="41910">
                <a:moveTo>
                  <a:pt x="47256" y="0"/>
                </a:moveTo>
                <a:lnTo>
                  <a:pt x="0" y="39331"/>
                </a:lnTo>
                <a:lnTo>
                  <a:pt x="2184" y="41922"/>
                </a:lnTo>
                <a:lnTo>
                  <a:pt x="49453" y="2552"/>
                </a:lnTo>
                <a:lnTo>
                  <a:pt x="47256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6820" y="2441757"/>
            <a:ext cx="34290" cy="55244"/>
          </a:xfrm>
          <a:custGeom>
            <a:avLst/>
            <a:gdLst/>
            <a:ahLst/>
            <a:cxnLst/>
            <a:rect l="l" t="t" r="r" b="b"/>
            <a:pathLst>
              <a:path w="34289" h="55244">
                <a:moveTo>
                  <a:pt x="30886" y="0"/>
                </a:moveTo>
                <a:lnTo>
                  <a:pt x="0" y="53111"/>
                </a:lnTo>
                <a:lnTo>
                  <a:pt x="2870" y="54787"/>
                </a:lnTo>
                <a:lnTo>
                  <a:pt x="33807" y="1701"/>
                </a:lnTo>
                <a:lnTo>
                  <a:pt x="30886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06521" y="2494047"/>
            <a:ext cx="14604" cy="60960"/>
          </a:xfrm>
          <a:custGeom>
            <a:avLst/>
            <a:gdLst/>
            <a:ahLst/>
            <a:cxnLst/>
            <a:rect l="l" t="t" r="r" b="b"/>
            <a:pathLst>
              <a:path w="14605" h="60960">
                <a:moveTo>
                  <a:pt x="10896" y="0"/>
                </a:moveTo>
                <a:lnTo>
                  <a:pt x="0" y="60299"/>
                </a:lnTo>
                <a:lnTo>
                  <a:pt x="3276" y="60896"/>
                </a:lnTo>
                <a:lnTo>
                  <a:pt x="14198" y="596"/>
                </a:lnTo>
                <a:lnTo>
                  <a:pt x="10896" y="0"/>
                </a:lnTo>
                <a:close/>
              </a:path>
              <a:path w="14605" h="60960">
                <a:moveTo>
                  <a:pt x="10896" y="0"/>
                </a:moveTo>
                <a:lnTo>
                  <a:pt x="12560" y="304"/>
                </a:lnTo>
                <a:lnTo>
                  <a:pt x="10896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11629" y="1986346"/>
            <a:ext cx="167005" cy="167005"/>
          </a:xfrm>
          <a:custGeom>
            <a:avLst/>
            <a:gdLst/>
            <a:ahLst/>
            <a:cxnLst/>
            <a:rect l="l" t="t" r="r" b="b"/>
            <a:pathLst>
              <a:path w="167005" h="167005">
                <a:moveTo>
                  <a:pt x="83474" y="0"/>
                </a:moveTo>
                <a:lnTo>
                  <a:pt x="50976" y="6560"/>
                </a:lnTo>
                <a:lnTo>
                  <a:pt x="24442" y="24453"/>
                </a:lnTo>
                <a:lnTo>
                  <a:pt x="6554" y="50995"/>
                </a:lnTo>
                <a:lnTo>
                  <a:pt x="0" y="83502"/>
                </a:lnTo>
                <a:lnTo>
                  <a:pt x="6554" y="115992"/>
                </a:lnTo>
                <a:lnTo>
                  <a:pt x="24440" y="142522"/>
                </a:lnTo>
                <a:lnTo>
                  <a:pt x="50976" y="160408"/>
                </a:lnTo>
                <a:lnTo>
                  <a:pt x="83474" y="166966"/>
                </a:lnTo>
                <a:lnTo>
                  <a:pt x="115974" y="160408"/>
                </a:lnTo>
                <a:lnTo>
                  <a:pt x="142513" y="142520"/>
                </a:lnTo>
                <a:lnTo>
                  <a:pt x="160404" y="115987"/>
                </a:lnTo>
                <a:lnTo>
                  <a:pt x="166961" y="83489"/>
                </a:lnTo>
                <a:lnTo>
                  <a:pt x="160393" y="50990"/>
                </a:lnTo>
                <a:lnTo>
                  <a:pt x="142500" y="24452"/>
                </a:lnTo>
                <a:lnTo>
                  <a:pt x="115965" y="6560"/>
                </a:lnTo>
                <a:lnTo>
                  <a:pt x="83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64149" y="2039642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62" y="0"/>
                </a:moveTo>
                <a:lnTo>
                  <a:pt x="18905" y="2434"/>
                </a:lnTo>
                <a:lnTo>
                  <a:pt x="9061" y="9070"/>
                </a:lnTo>
                <a:lnTo>
                  <a:pt x="2426" y="18913"/>
                </a:lnTo>
                <a:lnTo>
                  <a:pt x="0" y="30962"/>
                </a:lnTo>
                <a:lnTo>
                  <a:pt x="2426" y="43012"/>
                </a:lnTo>
                <a:lnTo>
                  <a:pt x="9061" y="52854"/>
                </a:lnTo>
                <a:lnTo>
                  <a:pt x="18905" y="59491"/>
                </a:lnTo>
                <a:lnTo>
                  <a:pt x="30962" y="61925"/>
                </a:lnTo>
                <a:lnTo>
                  <a:pt x="43004" y="59491"/>
                </a:lnTo>
                <a:lnTo>
                  <a:pt x="52843" y="52854"/>
                </a:lnTo>
                <a:lnTo>
                  <a:pt x="59478" y="43012"/>
                </a:lnTo>
                <a:lnTo>
                  <a:pt x="61912" y="30962"/>
                </a:lnTo>
                <a:lnTo>
                  <a:pt x="59478" y="18913"/>
                </a:lnTo>
                <a:lnTo>
                  <a:pt x="52843" y="9070"/>
                </a:lnTo>
                <a:lnTo>
                  <a:pt x="43004" y="2434"/>
                </a:lnTo>
                <a:lnTo>
                  <a:pt x="30962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53856" y="2123240"/>
            <a:ext cx="80010" cy="336550"/>
          </a:xfrm>
          <a:custGeom>
            <a:avLst/>
            <a:gdLst/>
            <a:ahLst/>
            <a:cxnLst/>
            <a:rect l="l" t="t" r="r" b="b"/>
            <a:pathLst>
              <a:path w="80010" h="336550">
                <a:moveTo>
                  <a:pt x="0" y="0"/>
                </a:moveTo>
                <a:lnTo>
                  <a:pt x="79476" y="0"/>
                </a:lnTo>
                <a:lnTo>
                  <a:pt x="79489" y="336423"/>
                </a:lnTo>
                <a:lnTo>
                  <a:pt x="12" y="3364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21809" y="1545831"/>
            <a:ext cx="524510" cy="759460"/>
          </a:xfrm>
          <a:custGeom>
            <a:avLst/>
            <a:gdLst/>
            <a:ahLst/>
            <a:cxnLst/>
            <a:rect l="l" t="t" r="r" b="b"/>
            <a:pathLst>
              <a:path w="524510" h="759460">
                <a:moveTo>
                  <a:pt x="474675" y="0"/>
                </a:moveTo>
                <a:lnTo>
                  <a:pt x="42087" y="596823"/>
                </a:lnTo>
                <a:lnTo>
                  <a:pt x="0" y="759066"/>
                </a:lnTo>
                <a:lnTo>
                  <a:pt x="523989" y="30607"/>
                </a:lnTo>
                <a:lnTo>
                  <a:pt x="474675" y="0"/>
                </a:lnTo>
                <a:close/>
              </a:path>
            </a:pathLst>
          </a:custGeom>
          <a:solidFill>
            <a:srgbClr val="C9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533661" y="2174722"/>
            <a:ext cx="107950" cy="124460"/>
          </a:xfrm>
          <a:custGeom>
            <a:avLst/>
            <a:gdLst/>
            <a:ahLst/>
            <a:cxnLst/>
            <a:rect l="l" t="t" r="r" b="b"/>
            <a:pathLst>
              <a:path w="107950" h="124460">
                <a:moveTo>
                  <a:pt x="24511" y="0"/>
                </a:moveTo>
                <a:lnTo>
                  <a:pt x="0" y="16421"/>
                </a:lnTo>
                <a:lnTo>
                  <a:pt x="107772" y="124193"/>
                </a:lnTo>
                <a:lnTo>
                  <a:pt x="24511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070158" y="1602930"/>
            <a:ext cx="511175" cy="668655"/>
          </a:xfrm>
          <a:custGeom>
            <a:avLst/>
            <a:gdLst/>
            <a:ahLst/>
            <a:cxnLst/>
            <a:rect l="l" t="t" r="r" b="b"/>
            <a:pathLst>
              <a:path w="511175" h="668655">
                <a:moveTo>
                  <a:pt x="47536" y="0"/>
                </a:moveTo>
                <a:lnTo>
                  <a:pt x="0" y="33261"/>
                </a:lnTo>
                <a:lnTo>
                  <a:pt x="510400" y="668629"/>
                </a:lnTo>
                <a:lnTo>
                  <a:pt x="510768" y="572731"/>
                </a:lnTo>
                <a:lnTo>
                  <a:pt x="47536" y="0"/>
                </a:lnTo>
                <a:close/>
              </a:path>
            </a:pathLst>
          </a:custGeom>
          <a:solidFill>
            <a:srgbClr val="C9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050778" y="1680982"/>
            <a:ext cx="88900" cy="260985"/>
          </a:xfrm>
          <a:custGeom>
            <a:avLst/>
            <a:gdLst/>
            <a:ahLst/>
            <a:cxnLst/>
            <a:rect l="l" t="t" r="r" b="b"/>
            <a:pathLst>
              <a:path w="88900" h="260985">
                <a:moveTo>
                  <a:pt x="27520" y="0"/>
                </a:moveTo>
                <a:lnTo>
                  <a:pt x="0" y="243014"/>
                </a:lnTo>
                <a:lnTo>
                  <a:pt x="2122" y="249841"/>
                </a:lnTo>
                <a:lnTo>
                  <a:pt x="7980" y="255422"/>
                </a:lnTo>
                <a:lnTo>
                  <a:pt x="16693" y="259184"/>
                </a:lnTo>
                <a:lnTo>
                  <a:pt x="27381" y="260553"/>
                </a:lnTo>
                <a:lnTo>
                  <a:pt x="61074" y="260578"/>
                </a:lnTo>
                <a:lnTo>
                  <a:pt x="71737" y="259212"/>
                </a:lnTo>
                <a:lnTo>
                  <a:pt x="80459" y="255454"/>
                </a:lnTo>
                <a:lnTo>
                  <a:pt x="86339" y="249866"/>
                </a:lnTo>
                <a:lnTo>
                  <a:pt x="88480" y="243014"/>
                </a:lnTo>
                <a:lnTo>
                  <a:pt x="88650" y="17525"/>
                </a:lnTo>
                <a:lnTo>
                  <a:pt x="86488" y="10724"/>
                </a:lnTo>
                <a:lnTo>
                  <a:pt x="80603" y="5145"/>
                </a:lnTo>
                <a:lnTo>
                  <a:pt x="71885" y="1386"/>
                </a:lnTo>
                <a:lnTo>
                  <a:pt x="61214" y="25"/>
                </a:lnTo>
                <a:lnTo>
                  <a:pt x="27520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070155" y="1426009"/>
            <a:ext cx="48260" cy="163195"/>
          </a:xfrm>
          <a:custGeom>
            <a:avLst/>
            <a:gdLst/>
            <a:ahLst/>
            <a:cxnLst/>
            <a:rect l="l" t="t" r="r" b="b"/>
            <a:pathLst>
              <a:path w="48260" h="163194">
                <a:moveTo>
                  <a:pt x="6604" y="0"/>
                </a:moveTo>
                <a:lnTo>
                  <a:pt x="0" y="6362"/>
                </a:lnTo>
                <a:lnTo>
                  <a:pt x="191" y="156324"/>
                </a:lnTo>
                <a:lnTo>
                  <a:pt x="6807" y="162661"/>
                </a:lnTo>
                <a:lnTo>
                  <a:pt x="41402" y="162661"/>
                </a:lnTo>
                <a:lnTo>
                  <a:pt x="48006" y="156324"/>
                </a:lnTo>
                <a:lnTo>
                  <a:pt x="48018" y="148488"/>
                </a:lnTo>
                <a:lnTo>
                  <a:pt x="47802" y="6362"/>
                </a:lnTo>
                <a:lnTo>
                  <a:pt x="41198" y="25"/>
                </a:lnTo>
                <a:lnTo>
                  <a:pt x="6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989735" y="1545832"/>
            <a:ext cx="210185" cy="200660"/>
          </a:xfrm>
          <a:custGeom>
            <a:avLst/>
            <a:gdLst/>
            <a:ahLst/>
            <a:cxnLst/>
            <a:rect l="l" t="t" r="r" b="b"/>
            <a:pathLst>
              <a:path w="210185" h="200660">
                <a:moveTo>
                  <a:pt x="104927" y="0"/>
                </a:moveTo>
                <a:lnTo>
                  <a:pt x="64114" y="7910"/>
                </a:lnTo>
                <a:lnTo>
                  <a:pt x="30789" y="29398"/>
                </a:lnTo>
                <a:lnTo>
                  <a:pt x="8277" y="61263"/>
                </a:lnTo>
                <a:lnTo>
                  <a:pt x="0" y="100241"/>
                </a:lnTo>
                <a:lnTo>
                  <a:pt x="8238" y="139228"/>
                </a:lnTo>
                <a:lnTo>
                  <a:pt x="30722" y="171099"/>
                </a:lnTo>
                <a:lnTo>
                  <a:pt x="64049" y="192604"/>
                </a:lnTo>
                <a:lnTo>
                  <a:pt x="104813" y="200494"/>
                </a:lnTo>
                <a:lnTo>
                  <a:pt x="145591" y="192623"/>
                </a:lnTo>
                <a:lnTo>
                  <a:pt x="178938" y="171134"/>
                </a:lnTo>
                <a:lnTo>
                  <a:pt x="201448" y="139274"/>
                </a:lnTo>
                <a:lnTo>
                  <a:pt x="209715" y="100291"/>
                </a:lnTo>
                <a:lnTo>
                  <a:pt x="201471" y="61313"/>
                </a:lnTo>
                <a:lnTo>
                  <a:pt x="179000" y="29433"/>
                </a:lnTo>
                <a:lnTo>
                  <a:pt x="145689" y="7910"/>
                </a:lnTo>
                <a:lnTo>
                  <a:pt x="104927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015768" y="1570715"/>
            <a:ext cx="158115" cy="151130"/>
          </a:xfrm>
          <a:custGeom>
            <a:avLst/>
            <a:gdLst/>
            <a:ahLst/>
            <a:cxnLst/>
            <a:rect l="l" t="t" r="r" b="b"/>
            <a:pathLst>
              <a:path w="158114" h="151130">
                <a:moveTo>
                  <a:pt x="78867" y="0"/>
                </a:moveTo>
                <a:lnTo>
                  <a:pt x="48198" y="5957"/>
                </a:lnTo>
                <a:lnTo>
                  <a:pt x="23137" y="22131"/>
                </a:lnTo>
                <a:lnTo>
                  <a:pt x="6218" y="46089"/>
                </a:lnTo>
                <a:lnTo>
                  <a:pt x="0" y="75361"/>
                </a:lnTo>
                <a:lnTo>
                  <a:pt x="6187" y="104671"/>
                </a:lnTo>
                <a:lnTo>
                  <a:pt x="23087" y="128636"/>
                </a:lnTo>
                <a:lnTo>
                  <a:pt x="48147" y="144807"/>
                </a:lnTo>
                <a:lnTo>
                  <a:pt x="78816" y="150736"/>
                </a:lnTo>
                <a:lnTo>
                  <a:pt x="109466" y="144807"/>
                </a:lnTo>
                <a:lnTo>
                  <a:pt x="134528" y="128636"/>
                </a:lnTo>
                <a:lnTo>
                  <a:pt x="151425" y="104709"/>
                </a:lnTo>
                <a:lnTo>
                  <a:pt x="157632" y="75399"/>
                </a:lnTo>
                <a:lnTo>
                  <a:pt x="151431" y="46064"/>
                </a:lnTo>
                <a:lnTo>
                  <a:pt x="134561" y="22131"/>
                </a:lnTo>
                <a:lnTo>
                  <a:pt x="109517" y="5957"/>
                </a:lnTo>
                <a:lnTo>
                  <a:pt x="78867" y="0"/>
                </a:lnTo>
                <a:close/>
              </a:path>
            </a:pathLst>
          </a:custGeom>
          <a:solidFill>
            <a:srgbClr val="B5B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386850" y="3360421"/>
            <a:ext cx="1397000" cy="424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연습문제</a:t>
            </a:r>
            <a:endParaRPr sz="270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5744927" y="2931202"/>
            <a:ext cx="361696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09625" algn="l"/>
              </a:tabLst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</a:rPr>
              <a:t>2.	사랑한다.</a:t>
            </a:r>
          </a:p>
        </p:txBody>
      </p:sp>
      <p:sp>
        <p:nvSpPr>
          <p:cNvPr id="30" name="object 30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51100" y="3298507"/>
            <a:ext cx="749500" cy="3770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spc="-5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Hint</a:t>
            </a:r>
            <a:endParaRPr sz="245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09803" y="1266350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09803" y="1266350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51100" y="1503612"/>
            <a:ext cx="6845500" cy="835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용광로에서 갓 나온 쇳물이 굳은 것을 OO이라고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한다.  OO은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무엇일까요?</a:t>
            </a:r>
          </a:p>
        </p:txBody>
      </p:sp>
      <p:sp>
        <p:nvSpPr>
          <p:cNvPr id="6" name="object 6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832970" y="3070866"/>
            <a:ext cx="278765" cy="850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058428" y="3384257"/>
            <a:ext cx="4485138" cy="25228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91300" y="3030500"/>
            <a:ext cx="12954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무쇠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153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>
            <a:extLst>
              <a:ext uri="{FF2B5EF4-FFF2-40B4-BE49-F238E27FC236}">
                <a16:creationId xmlns:a16="http://schemas.microsoft.com/office/drawing/2014/main" id="{67AE620C-63B4-4AAF-8353-06ACE31253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56" y="1535312"/>
            <a:ext cx="2421955" cy="49752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361689" y="1399879"/>
            <a:ext cx="5160441" cy="1054098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98995" y="1497892"/>
            <a:ext cx="5160441" cy="7491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0600"/>
              </a:lnSpc>
            </a:pPr>
            <a:r>
              <a:rPr 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‘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수업 컨텐츠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＇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를 클릭한 후</a:t>
            </a:r>
            <a:endParaRPr lang="en-US" altLang="ko-KR"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  <a:p>
            <a:pPr marL="12700" marR="5080">
              <a:lnSpc>
                <a:spcPct val="130600"/>
              </a:lnSpc>
            </a:pPr>
            <a:r>
              <a:rPr 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3 Day 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를 눌러 수업을 시작해보세요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. </a:t>
            </a:r>
            <a:endParaRPr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3833" y="6408292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224" y="643768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6994" y="658104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1528" y="653526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6994" y="648948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34883" y="6408292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64274" y="643768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38045" y="658104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792580" y="653526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38045" y="648948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CBA58934-6808-4DB4-89B8-94EC6F1B0B4E}"/>
              </a:ext>
            </a:extLst>
          </p:cNvPr>
          <p:cNvGrpSpPr/>
          <p:nvPr/>
        </p:nvGrpSpPr>
        <p:grpSpPr>
          <a:xfrm>
            <a:off x="516807" y="1535260"/>
            <a:ext cx="408940" cy="408940"/>
            <a:chOff x="378181" y="1712091"/>
            <a:chExt cx="408940" cy="408940"/>
          </a:xfrm>
        </p:grpSpPr>
        <p:sp>
          <p:nvSpPr>
            <p:cNvPr id="25" name="object 25"/>
            <p:cNvSpPr/>
            <p:nvPr/>
          </p:nvSpPr>
          <p:spPr>
            <a:xfrm>
              <a:off x="378181" y="1712091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06" y="0"/>
                  </a:moveTo>
                  <a:lnTo>
                    <a:pt x="157538" y="5398"/>
                  </a:lnTo>
                  <a:lnTo>
                    <a:pt x="114513" y="20776"/>
                  </a:lnTo>
                  <a:lnTo>
                    <a:pt x="76560" y="44905"/>
                  </a:lnTo>
                  <a:lnTo>
                    <a:pt x="44905" y="76560"/>
                  </a:lnTo>
                  <a:lnTo>
                    <a:pt x="20776" y="114513"/>
                  </a:lnTo>
                  <a:lnTo>
                    <a:pt x="5398" y="157538"/>
                  </a:lnTo>
                  <a:lnTo>
                    <a:pt x="0" y="204406"/>
                  </a:lnTo>
                  <a:lnTo>
                    <a:pt x="5398" y="251274"/>
                  </a:lnTo>
                  <a:lnTo>
                    <a:pt x="20776" y="294299"/>
                  </a:lnTo>
                  <a:lnTo>
                    <a:pt x="44905" y="332252"/>
                  </a:lnTo>
                  <a:lnTo>
                    <a:pt x="76560" y="363907"/>
                  </a:lnTo>
                  <a:lnTo>
                    <a:pt x="114513" y="388036"/>
                  </a:lnTo>
                  <a:lnTo>
                    <a:pt x="157538" y="403414"/>
                  </a:lnTo>
                  <a:lnTo>
                    <a:pt x="204406" y="408813"/>
                  </a:lnTo>
                  <a:lnTo>
                    <a:pt x="251274" y="403414"/>
                  </a:lnTo>
                  <a:lnTo>
                    <a:pt x="294299" y="388036"/>
                  </a:lnTo>
                  <a:lnTo>
                    <a:pt x="332252" y="363907"/>
                  </a:lnTo>
                  <a:lnTo>
                    <a:pt x="363907" y="332252"/>
                  </a:lnTo>
                  <a:lnTo>
                    <a:pt x="388036" y="294299"/>
                  </a:lnTo>
                  <a:lnTo>
                    <a:pt x="403414" y="251274"/>
                  </a:lnTo>
                  <a:lnTo>
                    <a:pt x="408813" y="204406"/>
                  </a:lnTo>
                  <a:lnTo>
                    <a:pt x="403414" y="157538"/>
                  </a:lnTo>
                  <a:lnTo>
                    <a:pt x="388036" y="114513"/>
                  </a:lnTo>
                  <a:lnTo>
                    <a:pt x="363907" y="76560"/>
                  </a:lnTo>
                  <a:lnTo>
                    <a:pt x="332252" y="44905"/>
                  </a:lnTo>
                  <a:lnTo>
                    <a:pt x="294299" y="20776"/>
                  </a:lnTo>
                  <a:lnTo>
                    <a:pt x="251274" y="5398"/>
                  </a:lnTo>
                  <a:lnTo>
                    <a:pt x="204406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25488" y="1759398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99" y="0"/>
                  </a:moveTo>
                  <a:lnTo>
                    <a:pt x="107442" y="8008"/>
                  </a:lnTo>
                  <a:lnTo>
                    <a:pt x="64317" y="30310"/>
                  </a:lnTo>
                  <a:lnTo>
                    <a:pt x="30310" y="64317"/>
                  </a:lnTo>
                  <a:lnTo>
                    <a:pt x="8008" y="107442"/>
                  </a:lnTo>
                  <a:lnTo>
                    <a:pt x="0" y="157098"/>
                  </a:lnTo>
                  <a:lnTo>
                    <a:pt x="8008" y="206755"/>
                  </a:lnTo>
                  <a:lnTo>
                    <a:pt x="30310" y="249880"/>
                  </a:lnTo>
                  <a:lnTo>
                    <a:pt x="64317" y="283887"/>
                  </a:lnTo>
                  <a:lnTo>
                    <a:pt x="107442" y="306189"/>
                  </a:lnTo>
                  <a:lnTo>
                    <a:pt x="157099" y="314197"/>
                  </a:lnTo>
                  <a:lnTo>
                    <a:pt x="206755" y="306189"/>
                  </a:lnTo>
                  <a:lnTo>
                    <a:pt x="249880" y="283887"/>
                  </a:lnTo>
                  <a:lnTo>
                    <a:pt x="283887" y="249880"/>
                  </a:lnTo>
                  <a:lnTo>
                    <a:pt x="306189" y="206755"/>
                  </a:lnTo>
                  <a:lnTo>
                    <a:pt x="314198" y="157098"/>
                  </a:lnTo>
                  <a:lnTo>
                    <a:pt x="306189" y="107442"/>
                  </a:lnTo>
                  <a:lnTo>
                    <a:pt x="283887" y="64317"/>
                  </a:lnTo>
                  <a:lnTo>
                    <a:pt x="249880" y="30310"/>
                  </a:lnTo>
                  <a:lnTo>
                    <a:pt x="206755" y="8008"/>
                  </a:lnTo>
                  <a:lnTo>
                    <a:pt x="1570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44248" y="1950645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1058" y="1882344"/>
              <a:ext cx="223520" cy="68580"/>
            </a:xfrm>
            <a:custGeom>
              <a:avLst/>
              <a:gdLst/>
              <a:ahLst/>
              <a:cxnLst/>
              <a:rect l="l" t="t" r="r" b="b"/>
              <a:pathLst>
                <a:path w="223520" h="68579">
                  <a:moveTo>
                    <a:pt x="223050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223050" y="68300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4248" y="1803236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70386D86-2C1C-492B-BFAA-A50841386D7A}"/>
              </a:ext>
            </a:extLst>
          </p:cNvPr>
          <p:cNvGrpSpPr/>
          <p:nvPr/>
        </p:nvGrpSpPr>
        <p:grpSpPr>
          <a:xfrm>
            <a:off x="-2843530" y="3818442"/>
            <a:ext cx="408940" cy="408940"/>
            <a:chOff x="378181" y="2353549"/>
            <a:chExt cx="408940" cy="408940"/>
          </a:xfrm>
        </p:grpSpPr>
        <p:sp>
          <p:nvSpPr>
            <p:cNvPr id="30" name="object 30"/>
            <p:cNvSpPr/>
            <p:nvPr/>
          </p:nvSpPr>
          <p:spPr>
            <a:xfrm>
              <a:off x="378181" y="2353549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06" y="0"/>
                  </a:moveTo>
                  <a:lnTo>
                    <a:pt x="157538" y="5398"/>
                  </a:lnTo>
                  <a:lnTo>
                    <a:pt x="114513" y="20776"/>
                  </a:lnTo>
                  <a:lnTo>
                    <a:pt x="76560" y="44905"/>
                  </a:lnTo>
                  <a:lnTo>
                    <a:pt x="44905" y="76560"/>
                  </a:lnTo>
                  <a:lnTo>
                    <a:pt x="20776" y="114513"/>
                  </a:lnTo>
                  <a:lnTo>
                    <a:pt x="5398" y="157538"/>
                  </a:lnTo>
                  <a:lnTo>
                    <a:pt x="0" y="204406"/>
                  </a:lnTo>
                  <a:lnTo>
                    <a:pt x="5398" y="251274"/>
                  </a:lnTo>
                  <a:lnTo>
                    <a:pt x="20776" y="294299"/>
                  </a:lnTo>
                  <a:lnTo>
                    <a:pt x="44905" y="332252"/>
                  </a:lnTo>
                  <a:lnTo>
                    <a:pt x="76560" y="363907"/>
                  </a:lnTo>
                  <a:lnTo>
                    <a:pt x="114513" y="388036"/>
                  </a:lnTo>
                  <a:lnTo>
                    <a:pt x="157538" y="403414"/>
                  </a:lnTo>
                  <a:lnTo>
                    <a:pt x="204406" y="408812"/>
                  </a:lnTo>
                  <a:lnTo>
                    <a:pt x="251274" y="403414"/>
                  </a:lnTo>
                  <a:lnTo>
                    <a:pt x="294299" y="388036"/>
                  </a:lnTo>
                  <a:lnTo>
                    <a:pt x="332252" y="363907"/>
                  </a:lnTo>
                  <a:lnTo>
                    <a:pt x="363907" y="332252"/>
                  </a:lnTo>
                  <a:lnTo>
                    <a:pt x="388036" y="294299"/>
                  </a:lnTo>
                  <a:lnTo>
                    <a:pt x="403414" y="251274"/>
                  </a:lnTo>
                  <a:lnTo>
                    <a:pt x="408813" y="204406"/>
                  </a:lnTo>
                  <a:lnTo>
                    <a:pt x="403414" y="157538"/>
                  </a:lnTo>
                  <a:lnTo>
                    <a:pt x="388036" y="114513"/>
                  </a:lnTo>
                  <a:lnTo>
                    <a:pt x="363907" y="76560"/>
                  </a:lnTo>
                  <a:lnTo>
                    <a:pt x="332252" y="44905"/>
                  </a:lnTo>
                  <a:lnTo>
                    <a:pt x="294299" y="20776"/>
                  </a:lnTo>
                  <a:lnTo>
                    <a:pt x="251274" y="5398"/>
                  </a:lnTo>
                  <a:lnTo>
                    <a:pt x="204406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25488" y="2400856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99" y="0"/>
                  </a:moveTo>
                  <a:lnTo>
                    <a:pt x="107442" y="8008"/>
                  </a:lnTo>
                  <a:lnTo>
                    <a:pt x="64317" y="30310"/>
                  </a:lnTo>
                  <a:lnTo>
                    <a:pt x="30310" y="64317"/>
                  </a:lnTo>
                  <a:lnTo>
                    <a:pt x="8008" y="107442"/>
                  </a:lnTo>
                  <a:lnTo>
                    <a:pt x="0" y="157099"/>
                  </a:lnTo>
                  <a:lnTo>
                    <a:pt x="8008" y="206755"/>
                  </a:lnTo>
                  <a:lnTo>
                    <a:pt x="30310" y="249880"/>
                  </a:lnTo>
                  <a:lnTo>
                    <a:pt x="64317" y="283887"/>
                  </a:lnTo>
                  <a:lnTo>
                    <a:pt x="107442" y="306189"/>
                  </a:lnTo>
                  <a:lnTo>
                    <a:pt x="157099" y="314198"/>
                  </a:lnTo>
                  <a:lnTo>
                    <a:pt x="206755" y="306189"/>
                  </a:lnTo>
                  <a:lnTo>
                    <a:pt x="249880" y="283887"/>
                  </a:lnTo>
                  <a:lnTo>
                    <a:pt x="283887" y="249880"/>
                  </a:lnTo>
                  <a:lnTo>
                    <a:pt x="306189" y="206755"/>
                  </a:lnTo>
                  <a:lnTo>
                    <a:pt x="314198" y="157099"/>
                  </a:lnTo>
                  <a:lnTo>
                    <a:pt x="306189" y="107442"/>
                  </a:lnTo>
                  <a:lnTo>
                    <a:pt x="283887" y="64317"/>
                  </a:lnTo>
                  <a:lnTo>
                    <a:pt x="249880" y="30310"/>
                  </a:lnTo>
                  <a:lnTo>
                    <a:pt x="206755" y="8008"/>
                  </a:lnTo>
                  <a:lnTo>
                    <a:pt x="1570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44248" y="2592102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71058" y="2523801"/>
              <a:ext cx="223520" cy="68580"/>
            </a:xfrm>
            <a:custGeom>
              <a:avLst/>
              <a:gdLst/>
              <a:ahLst/>
              <a:cxnLst/>
              <a:rect l="l" t="t" r="r" b="b"/>
              <a:pathLst>
                <a:path w="223520" h="68579">
                  <a:moveTo>
                    <a:pt x="223050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223050" y="68300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4248" y="2444693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354619" y="347488"/>
            <a:ext cx="11503028" cy="825030"/>
          </a:xfrm>
          <a:custGeom>
            <a:avLst/>
            <a:gdLst/>
            <a:ahLst/>
            <a:cxnLst/>
            <a:rect l="l" t="t" r="r" b="b"/>
            <a:pathLst>
              <a:path w="10312400" h="1066800">
                <a:moveTo>
                  <a:pt x="10204399" y="0"/>
                </a:moveTo>
                <a:lnTo>
                  <a:pt x="108000" y="0"/>
                </a:lnTo>
                <a:lnTo>
                  <a:pt x="66067" y="8522"/>
                </a:lnTo>
                <a:lnTo>
                  <a:pt x="31726" y="31726"/>
                </a:lnTo>
                <a:lnTo>
                  <a:pt x="8522" y="66067"/>
                </a:lnTo>
                <a:lnTo>
                  <a:pt x="0" y="108000"/>
                </a:lnTo>
                <a:lnTo>
                  <a:pt x="0" y="958799"/>
                </a:lnTo>
                <a:lnTo>
                  <a:pt x="8522" y="1000732"/>
                </a:lnTo>
                <a:lnTo>
                  <a:pt x="31726" y="1035073"/>
                </a:lnTo>
                <a:lnTo>
                  <a:pt x="66067" y="1058277"/>
                </a:lnTo>
                <a:lnTo>
                  <a:pt x="108000" y="1066800"/>
                </a:lnTo>
                <a:lnTo>
                  <a:pt x="10204399" y="1066800"/>
                </a:lnTo>
                <a:lnTo>
                  <a:pt x="10246332" y="1058277"/>
                </a:lnTo>
                <a:lnTo>
                  <a:pt x="10280673" y="1035073"/>
                </a:lnTo>
                <a:lnTo>
                  <a:pt x="10303877" y="1000732"/>
                </a:lnTo>
                <a:lnTo>
                  <a:pt x="10312400" y="958799"/>
                </a:lnTo>
                <a:lnTo>
                  <a:pt x="10312400" y="108000"/>
                </a:lnTo>
                <a:lnTo>
                  <a:pt x="10303877" y="66067"/>
                </a:lnTo>
                <a:lnTo>
                  <a:pt x="10280673" y="31726"/>
                </a:lnTo>
                <a:lnTo>
                  <a:pt x="10246332" y="8522"/>
                </a:lnTo>
                <a:lnTo>
                  <a:pt x="10204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805651" y="425244"/>
            <a:ext cx="84074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1472565" algn="l"/>
                <a:tab pos="4203065" algn="l"/>
                <a:tab pos="5663565" algn="l"/>
                <a:tab pos="7124065" algn="l"/>
              </a:tabLst>
            </a:pPr>
            <a:r>
              <a:rPr lang="ko-KR" altLang="en-US" sz="4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수업을 시작해 볼까요</a:t>
            </a:r>
            <a:r>
              <a:rPr lang="en-US" altLang="ko-KR" sz="4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?</a:t>
            </a:r>
            <a:endParaRPr sz="40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8587" y="322072"/>
            <a:ext cx="11529060" cy="850447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31075FB3-6BFD-4E4D-A1A1-D79E56C0F6E4}"/>
              </a:ext>
            </a:extLst>
          </p:cNvPr>
          <p:cNvGrpSpPr/>
          <p:nvPr/>
        </p:nvGrpSpPr>
        <p:grpSpPr>
          <a:xfrm>
            <a:off x="203833" y="198309"/>
            <a:ext cx="11785050" cy="254000"/>
            <a:chOff x="203833" y="198309"/>
            <a:chExt cx="11785050" cy="254000"/>
          </a:xfrm>
        </p:grpSpPr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75C86030-7624-4AD6-8E0A-74FA399A7B2F}"/>
                </a:ext>
              </a:extLst>
            </p:cNvPr>
            <p:cNvGrpSpPr/>
            <p:nvPr/>
          </p:nvGrpSpPr>
          <p:grpSpPr>
            <a:xfrm>
              <a:off x="203833" y="198309"/>
              <a:ext cx="254000" cy="254000"/>
              <a:chOff x="203833" y="198309"/>
              <a:chExt cx="254000" cy="254000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203833" y="198309"/>
                <a:ext cx="254000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254000">
                    <a:moveTo>
                      <a:pt x="126961" y="0"/>
                    </a:moveTo>
                    <a:lnTo>
                      <a:pt x="77543" y="9979"/>
                    </a:lnTo>
                    <a:lnTo>
                      <a:pt x="37187" y="37193"/>
                    </a:lnTo>
                    <a:lnTo>
                      <a:pt x="9977" y="77554"/>
                    </a:lnTo>
                    <a:lnTo>
                      <a:pt x="0" y="126974"/>
                    </a:lnTo>
                    <a:lnTo>
                      <a:pt x="9977" y="176392"/>
                    </a:lnTo>
                    <a:lnTo>
                      <a:pt x="37187" y="216749"/>
                    </a:lnTo>
                    <a:lnTo>
                      <a:pt x="77543" y="243958"/>
                    </a:lnTo>
                    <a:lnTo>
                      <a:pt x="126961" y="253936"/>
                    </a:lnTo>
                    <a:lnTo>
                      <a:pt x="176387" y="243958"/>
                    </a:lnTo>
                    <a:lnTo>
                      <a:pt x="216747" y="216749"/>
                    </a:lnTo>
                    <a:lnTo>
                      <a:pt x="243958" y="176392"/>
                    </a:lnTo>
                    <a:lnTo>
                      <a:pt x="253936" y="126974"/>
                    </a:lnTo>
                    <a:lnTo>
                      <a:pt x="243958" y="77554"/>
                    </a:lnTo>
                    <a:lnTo>
                      <a:pt x="216747" y="37193"/>
                    </a:lnTo>
                    <a:lnTo>
                      <a:pt x="176387" y="9979"/>
                    </a:lnTo>
                    <a:lnTo>
                      <a:pt x="126961" y="0"/>
                    </a:lnTo>
                    <a:close/>
                  </a:path>
                </a:pathLst>
              </a:custGeom>
              <a:solidFill>
                <a:srgbClr val="41404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233224" y="227697"/>
                <a:ext cx="195580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195579" h="195579">
                    <a:moveTo>
                      <a:pt x="97574" y="0"/>
                    </a:moveTo>
                    <a:lnTo>
                      <a:pt x="59594" y="7668"/>
                    </a:lnTo>
                    <a:lnTo>
                      <a:pt x="28579" y="28581"/>
                    </a:lnTo>
                    <a:lnTo>
                      <a:pt x="7668" y="59600"/>
                    </a:lnTo>
                    <a:lnTo>
                      <a:pt x="0" y="97586"/>
                    </a:lnTo>
                    <a:lnTo>
                      <a:pt x="7668" y="135573"/>
                    </a:lnTo>
                    <a:lnTo>
                      <a:pt x="28579" y="166592"/>
                    </a:lnTo>
                    <a:lnTo>
                      <a:pt x="59594" y="187505"/>
                    </a:lnTo>
                    <a:lnTo>
                      <a:pt x="97574" y="195173"/>
                    </a:lnTo>
                    <a:lnTo>
                      <a:pt x="135560" y="187505"/>
                    </a:lnTo>
                    <a:lnTo>
                      <a:pt x="166579" y="166592"/>
                    </a:lnTo>
                    <a:lnTo>
                      <a:pt x="187492" y="135573"/>
                    </a:lnTo>
                    <a:lnTo>
                      <a:pt x="195160" y="97586"/>
                    </a:lnTo>
                    <a:lnTo>
                      <a:pt x="187492" y="59600"/>
                    </a:lnTo>
                    <a:lnTo>
                      <a:pt x="166579" y="28581"/>
                    </a:lnTo>
                    <a:lnTo>
                      <a:pt x="135560" y="7668"/>
                    </a:lnTo>
                    <a:lnTo>
                      <a:pt x="97574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306994" y="371064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0" y="0"/>
                    </a:moveTo>
                    <a:lnTo>
                      <a:pt x="47625" y="0"/>
                    </a:lnTo>
                  </a:path>
                </a:pathLst>
              </a:custGeom>
              <a:ln w="49136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261528" y="325281"/>
                <a:ext cx="139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9065">
                    <a:moveTo>
                      <a:pt x="0" y="0"/>
                    </a:moveTo>
                    <a:lnTo>
                      <a:pt x="138544" y="0"/>
                    </a:lnTo>
                  </a:path>
                </a:pathLst>
              </a:custGeom>
              <a:ln w="42430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306994" y="279497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0" y="0"/>
                    </a:moveTo>
                    <a:lnTo>
                      <a:pt x="47625" y="0"/>
                    </a:lnTo>
                  </a:path>
                </a:pathLst>
              </a:custGeom>
              <a:ln w="49136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957BD9EC-4542-4D15-98C6-75FA2E0FE169}"/>
                </a:ext>
              </a:extLst>
            </p:cNvPr>
            <p:cNvGrpSpPr/>
            <p:nvPr/>
          </p:nvGrpSpPr>
          <p:grpSpPr>
            <a:xfrm>
              <a:off x="11734883" y="198309"/>
              <a:ext cx="254000" cy="254000"/>
              <a:chOff x="11734883" y="198309"/>
              <a:chExt cx="254000" cy="254000"/>
            </a:xfrm>
          </p:grpSpPr>
          <p:sp>
            <p:nvSpPr>
              <p:cNvPr id="15" name="object 15"/>
              <p:cNvSpPr/>
              <p:nvPr/>
            </p:nvSpPr>
            <p:spPr>
              <a:xfrm>
                <a:off x="11734883" y="198309"/>
                <a:ext cx="254000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254000">
                    <a:moveTo>
                      <a:pt x="126961" y="0"/>
                    </a:moveTo>
                    <a:lnTo>
                      <a:pt x="77543" y="9979"/>
                    </a:lnTo>
                    <a:lnTo>
                      <a:pt x="37187" y="37193"/>
                    </a:lnTo>
                    <a:lnTo>
                      <a:pt x="9977" y="77554"/>
                    </a:lnTo>
                    <a:lnTo>
                      <a:pt x="0" y="126974"/>
                    </a:lnTo>
                    <a:lnTo>
                      <a:pt x="9977" y="176392"/>
                    </a:lnTo>
                    <a:lnTo>
                      <a:pt x="37187" y="216749"/>
                    </a:lnTo>
                    <a:lnTo>
                      <a:pt x="77543" y="243958"/>
                    </a:lnTo>
                    <a:lnTo>
                      <a:pt x="126961" y="253936"/>
                    </a:lnTo>
                    <a:lnTo>
                      <a:pt x="176387" y="243958"/>
                    </a:lnTo>
                    <a:lnTo>
                      <a:pt x="216747" y="216749"/>
                    </a:lnTo>
                    <a:lnTo>
                      <a:pt x="243958" y="176392"/>
                    </a:lnTo>
                    <a:lnTo>
                      <a:pt x="253936" y="126974"/>
                    </a:lnTo>
                    <a:lnTo>
                      <a:pt x="243958" y="77554"/>
                    </a:lnTo>
                    <a:lnTo>
                      <a:pt x="216747" y="37193"/>
                    </a:lnTo>
                    <a:lnTo>
                      <a:pt x="176387" y="9979"/>
                    </a:lnTo>
                    <a:lnTo>
                      <a:pt x="126961" y="0"/>
                    </a:lnTo>
                    <a:close/>
                  </a:path>
                </a:pathLst>
              </a:custGeom>
              <a:solidFill>
                <a:srgbClr val="41404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11764274" y="227697"/>
                <a:ext cx="195580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195579" h="195579">
                    <a:moveTo>
                      <a:pt x="97574" y="0"/>
                    </a:moveTo>
                    <a:lnTo>
                      <a:pt x="59594" y="7668"/>
                    </a:lnTo>
                    <a:lnTo>
                      <a:pt x="28579" y="28581"/>
                    </a:lnTo>
                    <a:lnTo>
                      <a:pt x="7668" y="59600"/>
                    </a:lnTo>
                    <a:lnTo>
                      <a:pt x="0" y="97586"/>
                    </a:lnTo>
                    <a:lnTo>
                      <a:pt x="7668" y="135573"/>
                    </a:lnTo>
                    <a:lnTo>
                      <a:pt x="28579" y="166592"/>
                    </a:lnTo>
                    <a:lnTo>
                      <a:pt x="59594" y="187505"/>
                    </a:lnTo>
                    <a:lnTo>
                      <a:pt x="97574" y="195173"/>
                    </a:lnTo>
                    <a:lnTo>
                      <a:pt x="135560" y="187505"/>
                    </a:lnTo>
                    <a:lnTo>
                      <a:pt x="166579" y="166592"/>
                    </a:lnTo>
                    <a:lnTo>
                      <a:pt x="187492" y="135573"/>
                    </a:lnTo>
                    <a:lnTo>
                      <a:pt x="195160" y="97586"/>
                    </a:lnTo>
                    <a:lnTo>
                      <a:pt x="187492" y="59600"/>
                    </a:lnTo>
                    <a:lnTo>
                      <a:pt x="166579" y="28581"/>
                    </a:lnTo>
                    <a:lnTo>
                      <a:pt x="135560" y="7668"/>
                    </a:lnTo>
                    <a:lnTo>
                      <a:pt x="97574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38" name="그룹 37">
                <a:extLst>
                  <a:ext uri="{FF2B5EF4-FFF2-40B4-BE49-F238E27FC236}">
                    <a16:creationId xmlns:a16="http://schemas.microsoft.com/office/drawing/2014/main" id="{3FD8ED4C-4F0D-48E1-8202-C40FAD3DD658}"/>
                  </a:ext>
                </a:extLst>
              </p:cNvPr>
              <p:cNvGrpSpPr/>
              <p:nvPr/>
            </p:nvGrpSpPr>
            <p:grpSpPr>
              <a:xfrm>
                <a:off x="11792580" y="279497"/>
                <a:ext cx="139065" cy="91567"/>
                <a:chOff x="11792580" y="279497"/>
                <a:chExt cx="139065" cy="91567"/>
              </a:xfrm>
            </p:grpSpPr>
            <p:sp>
              <p:nvSpPr>
                <p:cNvPr id="17" name="object 17"/>
                <p:cNvSpPr/>
                <p:nvPr/>
              </p:nvSpPr>
              <p:spPr>
                <a:xfrm>
                  <a:off x="11838045" y="371064"/>
                  <a:ext cx="4762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49136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" name="object 18"/>
                <p:cNvSpPr/>
                <p:nvPr/>
              </p:nvSpPr>
              <p:spPr>
                <a:xfrm>
                  <a:off x="11792580" y="325281"/>
                  <a:ext cx="13906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65">
                      <a:moveTo>
                        <a:pt x="0" y="0"/>
                      </a:moveTo>
                      <a:lnTo>
                        <a:pt x="138544" y="0"/>
                      </a:lnTo>
                    </a:path>
                  </a:pathLst>
                </a:custGeom>
                <a:ln w="42430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" name="object 19"/>
                <p:cNvSpPr/>
                <p:nvPr/>
              </p:nvSpPr>
              <p:spPr>
                <a:xfrm>
                  <a:off x="11838045" y="279497"/>
                  <a:ext cx="4762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49136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023CF45B-012B-4A10-93F1-FDA0B65EF7FC}"/>
              </a:ext>
            </a:extLst>
          </p:cNvPr>
          <p:cNvCxnSpPr>
            <a:cxnSpLocks/>
          </p:cNvCxnSpPr>
          <p:nvPr/>
        </p:nvCxnSpPr>
        <p:spPr>
          <a:xfrm>
            <a:off x="2458779" y="2345021"/>
            <a:ext cx="1503621" cy="2265972"/>
          </a:xfrm>
          <a:prstGeom prst="straightConnector1">
            <a:avLst/>
          </a:prstGeom>
          <a:ln w="76200">
            <a:solidFill>
              <a:srgbClr val="FFC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2" name="사각형: 둥근 모서리 61">
            <a:extLst>
              <a:ext uri="{FF2B5EF4-FFF2-40B4-BE49-F238E27FC236}">
                <a16:creationId xmlns:a16="http://schemas.microsoft.com/office/drawing/2014/main" id="{D2D0036F-1D75-4C6A-9127-ED992FF2D162}"/>
              </a:ext>
            </a:extLst>
          </p:cNvPr>
          <p:cNvSpPr/>
          <p:nvPr/>
        </p:nvSpPr>
        <p:spPr>
          <a:xfrm>
            <a:off x="3915133" y="4610992"/>
            <a:ext cx="1600200" cy="41820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59F9113F-F380-4E52-B9F3-22D8B2E1A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91" y="1547366"/>
            <a:ext cx="2421955" cy="4975200"/>
          </a:xfrm>
          <a:prstGeom prst="rect">
            <a:avLst/>
          </a:prstGeom>
        </p:spPr>
      </p:pic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89EF496E-5B13-40BA-8474-732F02212783}"/>
              </a:ext>
            </a:extLst>
          </p:cNvPr>
          <p:cNvSpPr/>
          <p:nvPr/>
        </p:nvSpPr>
        <p:spPr>
          <a:xfrm>
            <a:off x="6574168" y="3799056"/>
            <a:ext cx="1600200" cy="36163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085AEA17-0C46-422E-B65D-3797E9E0930A}"/>
              </a:ext>
            </a:extLst>
          </p:cNvPr>
          <p:cNvCxnSpPr>
            <a:cxnSpLocks/>
          </p:cNvCxnSpPr>
          <p:nvPr/>
        </p:nvCxnSpPr>
        <p:spPr>
          <a:xfrm>
            <a:off x="5515333" y="2436924"/>
            <a:ext cx="1058835" cy="1542948"/>
          </a:xfrm>
          <a:prstGeom prst="straightConnector1">
            <a:avLst/>
          </a:prstGeom>
          <a:ln w="76200">
            <a:solidFill>
              <a:srgbClr val="FFC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665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256699"/>
            <a:ext cx="7680325" cy="2351405"/>
          </a:xfrm>
          <a:custGeom>
            <a:avLst/>
            <a:gdLst/>
            <a:ahLst/>
            <a:cxnLst/>
            <a:rect l="l" t="t" r="r" b="b"/>
            <a:pathLst>
              <a:path w="7680325" h="2351404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171306"/>
                </a:lnTo>
                <a:lnTo>
                  <a:pt x="2812" y="2275367"/>
                </a:lnTo>
                <a:lnTo>
                  <a:pt x="22499" y="2328803"/>
                </a:lnTo>
                <a:lnTo>
                  <a:pt x="75936" y="2348490"/>
                </a:lnTo>
                <a:lnTo>
                  <a:pt x="179997" y="2351303"/>
                </a:lnTo>
                <a:lnTo>
                  <a:pt x="7499997" y="2351303"/>
                </a:lnTo>
                <a:lnTo>
                  <a:pt x="7604058" y="2348490"/>
                </a:lnTo>
                <a:lnTo>
                  <a:pt x="7657495" y="2328803"/>
                </a:lnTo>
                <a:lnTo>
                  <a:pt x="7677182" y="2275367"/>
                </a:lnTo>
                <a:lnTo>
                  <a:pt x="7679994" y="217130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256699"/>
            <a:ext cx="7680325" cy="2351405"/>
          </a:xfrm>
          <a:custGeom>
            <a:avLst/>
            <a:gdLst/>
            <a:ahLst/>
            <a:cxnLst/>
            <a:rect l="l" t="t" r="r" b="b"/>
            <a:pathLst>
              <a:path w="7680325" h="2351404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171306"/>
                </a:lnTo>
                <a:lnTo>
                  <a:pt x="2812" y="2275367"/>
                </a:lnTo>
                <a:lnTo>
                  <a:pt x="22499" y="2328803"/>
                </a:lnTo>
                <a:lnTo>
                  <a:pt x="75936" y="2348490"/>
                </a:lnTo>
                <a:lnTo>
                  <a:pt x="179997" y="2351303"/>
                </a:lnTo>
                <a:lnTo>
                  <a:pt x="7499997" y="2351303"/>
                </a:lnTo>
                <a:lnTo>
                  <a:pt x="7604058" y="2348490"/>
                </a:lnTo>
                <a:lnTo>
                  <a:pt x="7657495" y="2328803"/>
                </a:lnTo>
                <a:lnTo>
                  <a:pt x="7677182" y="2275367"/>
                </a:lnTo>
                <a:lnTo>
                  <a:pt x="7679994" y="217130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051100" y="2500840"/>
            <a:ext cx="6921700" cy="1791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충격에 강하고, 질기며, 늘어나는 성질이 있어  자동차, 조선, 기계, 건축, 가전제품, 공업용 </a:t>
            </a:r>
            <a:r>
              <a:rPr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소재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등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산업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 현장에서 가장 많이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사용되는</a:t>
            </a: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철의 종류는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무엇일까요?</a:t>
            </a:r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837918" y="3049831"/>
            <a:ext cx="414020" cy="850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91300" y="2971800"/>
            <a:ext cx="12954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강철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6391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7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256699"/>
            <a:ext cx="7680325" cy="2351405"/>
          </a:xfrm>
          <a:custGeom>
            <a:avLst/>
            <a:gdLst/>
            <a:ahLst/>
            <a:cxnLst/>
            <a:rect l="l" t="t" r="r" b="b"/>
            <a:pathLst>
              <a:path w="7680325" h="2351404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171306"/>
                </a:lnTo>
                <a:lnTo>
                  <a:pt x="2812" y="2275367"/>
                </a:lnTo>
                <a:lnTo>
                  <a:pt x="22499" y="2328803"/>
                </a:lnTo>
                <a:lnTo>
                  <a:pt x="75936" y="2348490"/>
                </a:lnTo>
                <a:lnTo>
                  <a:pt x="179997" y="2351303"/>
                </a:lnTo>
                <a:lnTo>
                  <a:pt x="7499997" y="2351303"/>
                </a:lnTo>
                <a:lnTo>
                  <a:pt x="7604058" y="2348490"/>
                </a:lnTo>
                <a:lnTo>
                  <a:pt x="7657495" y="2328803"/>
                </a:lnTo>
                <a:lnTo>
                  <a:pt x="7677182" y="2275367"/>
                </a:lnTo>
                <a:lnTo>
                  <a:pt x="7679994" y="217130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256699"/>
            <a:ext cx="7680325" cy="2351405"/>
          </a:xfrm>
          <a:custGeom>
            <a:avLst/>
            <a:gdLst/>
            <a:ahLst/>
            <a:cxnLst/>
            <a:rect l="l" t="t" r="r" b="b"/>
            <a:pathLst>
              <a:path w="7680325" h="2351404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171306"/>
                </a:lnTo>
                <a:lnTo>
                  <a:pt x="2812" y="2275367"/>
                </a:lnTo>
                <a:lnTo>
                  <a:pt x="22499" y="2328803"/>
                </a:lnTo>
                <a:lnTo>
                  <a:pt x="75936" y="2348490"/>
                </a:lnTo>
                <a:lnTo>
                  <a:pt x="179997" y="2351303"/>
                </a:lnTo>
                <a:lnTo>
                  <a:pt x="7499997" y="2351303"/>
                </a:lnTo>
                <a:lnTo>
                  <a:pt x="7604058" y="2348490"/>
                </a:lnTo>
                <a:lnTo>
                  <a:pt x="7657495" y="2328803"/>
                </a:lnTo>
                <a:lnTo>
                  <a:pt x="7677182" y="2275367"/>
                </a:lnTo>
                <a:lnTo>
                  <a:pt x="7679994" y="217130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051100" y="2500840"/>
            <a:ext cx="5397700" cy="1804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멋진 정원을 꾸미는데 사용되는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OO은(는)  버려진 자동차용 스프링강을 재활용하여  재사용하는 가장 대표적인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물건입니다.</a:t>
            </a: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OO은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무엇일까요?</a:t>
            </a:r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864499" y="3027827"/>
            <a:ext cx="450595" cy="850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3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91300" y="2971800"/>
            <a:ext cx="12954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호미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9803" y="2256699"/>
            <a:ext cx="7680325" cy="2351405"/>
          </a:xfrm>
          <a:custGeom>
            <a:avLst/>
            <a:gdLst/>
            <a:ahLst/>
            <a:cxnLst/>
            <a:rect l="l" t="t" r="r" b="b"/>
            <a:pathLst>
              <a:path w="7680325" h="2351404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171306"/>
                </a:lnTo>
                <a:lnTo>
                  <a:pt x="2812" y="2275367"/>
                </a:lnTo>
                <a:lnTo>
                  <a:pt x="22499" y="2328803"/>
                </a:lnTo>
                <a:lnTo>
                  <a:pt x="75936" y="2348490"/>
                </a:lnTo>
                <a:lnTo>
                  <a:pt x="179997" y="2351303"/>
                </a:lnTo>
                <a:lnTo>
                  <a:pt x="7499997" y="2351303"/>
                </a:lnTo>
                <a:lnTo>
                  <a:pt x="7604058" y="2348490"/>
                </a:lnTo>
                <a:lnTo>
                  <a:pt x="7657495" y="2328803"/>
                </a:lnTo>
                <a:lnTo>
                  <a:pt x="7677182" y="2275367"/>
                </a:lnTo>
                <a:lnTo>
                  <a:pt x="7679994" y="217130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09803" y="2256699"/>
            <a:ext cx="7680325" cy="2351405"/>
          </a:xfrm>
          <a:custGeom>
            <a:avLst/>
            <a:gdLst/>
            <a:ahLst/>
            <a:cxnLst/>
            <a:rect l="l" t="t" r="r" b="b"/>
            <a:pathLst>
              <a:path w="7680325" h="2351404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171306"/>
                </a:lnTo>
                <a:lnTo>
                  <a:pt x="2812" y="2275367"/>
                </a:lnTo>
                <a:lnTo>
                  <a:pt x="22499" y="2328803"/>
                </a:lnTo>
                <a:lnTo>
                  <a:pt x="75936" y="2348490"/>
                </a:lnTo>
                <a:lnTo>
                  <a:pt x="179997" y="2351303"/>
                </a:lnTo>
                <a:lnTo>
                  <a:pt x="7499997" y="2351303"/>
                </a:lnTo>
                <a:lnTo>
                  <a:pt x="7604058" y="2348490"/>
                </a:lnTo>
                <a:lnTo>
                  <a:pt x="7657495" y="2328803"/>
                </a:lnTo>
                <a:lnTo>
                  <a:pt x="7677182" y="2275367"/>
                </a:lnTo>
                <a:lnTo>
                  <a:pt x="7679994" y="217130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1100" y="2542470"/>
            <a:ext cx="1143000" cy="33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초성퀴즈</a:t>
            </a:r>
            <a:endParaRPr sz="220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51100" y="2931091"/>
            <a:ext cx="336550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38505" algn="l"/>
                <a:tab pos="1464945" algn="l"/>
                <a:tab pos="2191385" algn="l"/>
              </a:tabLst>
            </a:pPr>
            <a:r>
              <a:rPr sz="44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ㄱ	ㅁ	ㄱ	ㄱ</a:t>
            </a:r>
          </a:p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힌트: 층간소음 걱정은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끝~</a:t>
            </a:r>
          </a:p>
        </p:txBody>
      </p:sp>
      <p:sp>
        <p:nvSpPr>
          <p:cNvPr id="6" name="object 6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869391" y="3027827"/>
            <a:ext cx="432434" cy="850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4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6256299" y="2991370"/>
            <a:ext cx="25654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고망간강</a:t>
            </a:r>
          </a:p>
        </p:txBody>
      </p:sp>
      <p:sp>
        <p:nvSpPr>
          <p:cNvPr id="30" name="object 30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9803" y="2058349"/>
            <a:ext cx="7680325" cy="3170555"/>
          </a:xfrm>
          <a:custGeom>
            <a:avLst/>
            <a:gdLst/>
            <a:ahLst/>
            <a:cxnLst/>
            <a:rect l="l" t="t" r="r" b="b"/>
            <a:pathLst>
              <a:path w="7680325" h="3170554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989948"/>
                </a:lnTo>
                <a:lnTo>
                  <a:pt x="2812" y="3094009"/>
                </a:lnTo>
                <a:lnTo>
                  <a:pt x="22499" y="3147445"/>
                </a:lnTo>
                <a:lnTo>
                  <a:pt x="75936" y="3167132"/>
                </a:lnTo>
                <a:lnTo>
                  <a:pt x="179997" y="3169945"/>
                </a:lnTo>
                <a:lnTo>
                  <a:pt x="7499997" y="3169945"/>
                </a:lnTo>
                <a:lnTo>
                  <a:pt x="7604058" y="3167132"/>
                </a:lnTo>
                <a:lnTo>
                  <a:pt x="7657495" y="3147445"/>
                </a:lnTo>
                <a:lnTo>
                  <a:pt x="7677182" y="3094009"/>
                </a:lnTo>
                <a:lnTo>
                  <a:pt x="7679994" y="2989948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09803" y="2058349"/>
            <a:ext cx="7680325" cy="3170555"/>
          </a:xfrm>
          <a:custGeom>
            <a:avLst/>
            <a:gdLst/>
            <a:ahLst/>
            <a:cxnLst/>
            <a:rect l="l" t="t" r="r" b="b"/>
            <a:pathLst>
              <a:path w="7680325" h="3170554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989948"/>
                </a:lnTo>
                <a:lnTo>
                  <a:pt x="2812" y="3094009"/>
                </a:lnTo>
                <a:lnTo>
                  <a:pt x="22499" y="3147445"/>
                </a:lnTo>
                <a:lnTo>
                  <a:pt x="75936" y="3167132"/>
                </a:lnTo>
                <a:lnTo>
                  <a:pt x="179997" y="3169945"/>
                </a:lnTo>
                <a:lnTo>
                  <a:pt x="7499997" y="3169945"/>
                </a:lnTo>
                <a:lnTo>
                  <a:pt x="7604058" y="3167132"/>
                </a:lnTo>
                <a:lnTo>
                  <a:pt x="7657495" y="3147445"/>
                </a:lnTo>
                <a:lnTo>
                  <a:pt x="7677182" y="3094009"/>
                </a:lnTo>
                <a:lnTo>
                  <a:pt x="7679994" y="2989948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1100" y="2234818"/>
            <a:ext cx="5931100" cy="2235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사진에 나타난 자동차는 고강도, 초경량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강판인  기가스틸로 만들어진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자동차입니다.</a:t>
            </a:r>
          </a:p>
          <a:p>
            <a:pPr marL="12700" marR="2239645">
              <a:lnSpc>
                <a:spcPct val="1326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여기서 말하는 기가의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의미는  무게가 얼마나 가벼운지를  나타내는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단위이다.</a:t>
            </a:r>
          </a:p>
        </p:txBody>
      </p:sp>
      <p:sp>
        <p:nvSpPr>
          <p:cNvPr id="5" name="object 5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864499" y="3027827"/>
            <a:ext cx="441959" cy="850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5</a:t>
            </a:r>
            <a:endParaRPr sz="550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212546" y="3359429"/>
            <a:ext cx="2855136" cy="1509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1C0865F4-40C0-4DE5-8605-91F0BF7B91A0}"/>
              </a:ext>
            </a:extLst>
          </p:cNvPr>
          <p:cNvSpPr/>
          <p:nvPr/>
        </p:nvSpPr>
        <p:spPr>
          <a:xfrm>
            <a:off x="3740283" y="1371600"/>
            <a:ext cx="1496060" cy="396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796A70-6483-4685-943D-8E4850368C39}"/>
              </a:ext>
            </a:extLst>
          </p:cNvPr>
          <p:cNvSpPr txBox="1"/>
          <p:nvPr/>
        </p:nvSpPr>
        <p:spPr>
          <a:xfrm>
            <a:off x="3862180" y="1370752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O, X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퀴즈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03" y="0"/>
            <a:ext cx="12181101" cy="6848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8277" y="303047"/>
            <a:ext cx="11529060" cy="6214110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8277" y="303047"/>
            <a:ext cx="11529060" cy="6214110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3523" y="179283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2"/>
                </a:lnTo>
                <a:lnTo>
                  <a:pt x="37187" y="216749"/>
                </a:lnTo>
                <a:lnTo>
                  <a:pt x="77543" y="243958"/>
                </a:lnTo>
                <a:lnTo>
                  <a:pt x="126961" y="253936"/>
                </a:lnTo>
                <a:lnTo>
                  <a:pt x="176387" y="243958"/>
                </a:lnTo>
                <a:lnTo>
                  <a:pt x="216747" y="216749"/>
                </a:lnTo>
                <a:lnTo>
                  <a:pt x="243958" y="176392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2914" y="208671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6684" y="35204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1218" y="30625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6684" y="260473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3523" y="6389268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2914" y="6418656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14421" y="633318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68955" y="6287397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14421" y="6241614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44573" y="179283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74" y="0"/>
                </a:moveTo>
                <a:lnTo>
                  <a:pt x="77548" y="9979"/>
                </a:lnTo>
                <a:lnTo>
                  <a:pt x="37188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2"/>
                </a:lnTo>
                <a:lnTo>
                  <a:pt x="37188" y="216749"/>
                </a:lnTo>
                <a:lnTo>
                  <a:pt x="77548" y="243958"/>
                </a:lnTo>
                <a:lnTo>
                  <a:pt x="126974" y="253936"/>
                </a:lnTo>
                <a:lnTo>
                  <a:pt x="176392" y="243958"/>
                </a:lnTo>
                <a:lnTo>
                  <a:pt x="216749" y="216749"/>
                </a:lnTo>
                <a:lnTo>
                  <a:pt x="243958" y="176392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9" y="37193"/>
                </a:lnTo>
                <a:lnTo>
                  <a:pt x="176392" y="9979"/>
                </a:lnTo>
                <a:lnTo>
                  <a:pt x="126974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773964" y="208671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847734" y="35204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02268" y="30625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847734" y="260473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44573" y="6389268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74" y="0"/>
                </a:moveTo>
                <a:lnTo>
                  <a:pt x="77548" y="9979"/>
                </a:lnTo>
                <a:lnTo>
                  <a:pt x="37188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8" y="216755"/>
                </a:lnTo>
                <a:lnTo>
                  <a:pt x="77548" y="243969"/>
                </a:lnTo>
                <a:lnTo>
                  <a:pt x="126974" y="253949"/>
                </a:lnTo>
                <a:lnTo>
                  <a:pt x="176392" y="243969"/>
                </a:lnTo>
                <a:lnTo>
                  <a:pt x="216749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9" y="37193"/>
                </a:lnTo>
                <a:lnTo>
                  <a:pt x="176392" y="9979"/>
                </a:lnTo>
                <a:lnTo>
                  <a:pt x="126974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73964" y="6418656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47734" y="656202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02268" y="6516241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47734" y="647045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2751" y="742975"/>
            <a:ext cx="10327005" cy="838200"/>
          </a:xfrm>
          <a:custGeom>
            <a:avLst/>
            <a:gdLst/>
            <a:ahLst/>
            <a:cxnLst/>
            <a:rect l="l" t="t" r="r" b="b"/>
            <a:pathLst>
              <a:path w="10327005" h="838200">
                <a:moveTo>
                  <a:pt x="10241610" y="0"/>
                </a:moveTo>
                <a:lnTo>
                  <a:pt x="84861" y="0"/>
                </a:lnTo>
                <a:lnTo>
                  <a:pt x="51911" y="6696"/>
                </a:lnTo>
                <a:lnTo>
                  <a:pt x="24928" y="24928"/>
                </a:lnTo>
                <a:lnTo>
                  <a:pt x="6696" y="51911"/>
                </a:lnTo>
                <a:lnTo>
                  <a:pt x="0" y="84861"/>
                </a:lnTo>
                <a:lnTo>
                  <a:pt x="0" y="753338"/>
                </a:lnTo>
                <a:lnTo>
                  <a:pt x="6696" y="786288"/>
                </a:lnTo>
                <a:lnTo>
                  <a:pt x="24928" y="813271"/>
                </a:lnTo>
                <a:lnTo>
                  <a:pt x="51911" y="831503"/>
                </a:lnTo>
                <a:lnTo>
                  <a:pt x="84861" y="838200"/>
                </a:lnTo>
                <a:lnTo>
                  <a:pt x="10241610" y="838200"/>
                </a:lnTo>
                <a:lnTo>
                  <a:pt x="10274559" y="831503"/>
                </a:lnTo>
                <a:lnTo>
                  <a:pt x="10301543" y="813271"/>
                </a:lnTo>
                <a:lnTo>
                  <a:pt x="10319775" y="786288"/>
                </a:lnTo>
                <a:lnTo>
                  <a:pt x="10326471" y="753338"/>
                </a:lnTo>
                <a:lnTo>
                  <a:pt x="10326471" y="84861"/>
                </a:lnTo>
                <a:lnTo>
                  <a:pt x="10319775" y="51911"/>
                </a:lnTo>
                <a:lnTo>
                  <a:pt x="10301543" y="24928"/>
                </a:lnTo>
                <a:lnTo>
                  <a:pt x="10274559" y="6696"/>
                </a:lnTo>
                <a:lnTo>
                  <a:pt x="102416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2751" y="742975"/>
            <a:ext cx="10327005" cy="838200"/>
          </a:xfrm>
          <a:custGeom>
            <a:avLst/>
            <a:gdLst/>
            <a:ahLst/>
            <a:cxnLst/>
            <a:rect l="l" t="t" r="r" b="b"/>
            <a:pathLst>
              <a:path w="10327005" h="838200">
                <a:moveTo>
                  <a:pt x="10241610" y="838200"/>
                </a:moveTo>
                <a:lnTo>
                  <a:pt x="84861" y="838200"/>
                </a:lnTo>
                <a:lnTo>
                  <a:pt x="51911" y="831503"/>
                </a:lnTo>
                <a:lnTo>
                  <a:pt x="24928" y="813271"/>
                </a:lnTo>
                <a:lnTo>
                  <a:pt x="6696" y="786288"/>
                </a:lnTo>
                <a:lnTo>
                  <a:pt x="0" y="753338"/>
                </a:lnTo>
                <a:lnTo>
                  <a:pt x="0" y="84861"/>
                </a:lnTo>
                <a:lnTo>
                  <a:pt x="6696" y="51911"/>
                </a:lnTo>
                <a:lnTo>
                  <a:pt x="24928" y="24928"/>
                </a:lnTo>
                <a:lnTo>
                  <a:pt x="51911" y="6696"/>
                </a:lnTo>
                <a:lnTo>
                  <a:pt x="84861" y="0"/>
                </a:lnTo>
                <a:lnTo>
                  <a:pt x="10241610" y="0"/>
                </a:lnTo>
                <a:lnTo>
                  <a:pt x="10274559" y="6696"/>
                </a:lnTo>
                <a:lnTo>
                  <a:pt x="10301543" y="24928"/>
                </a:lnTo>
                <a:lnTo>
                  <a:pt x="10319775" y="51911"/>
                </a:lnTo>
                <a:lnTo>
                  <a:pt x="10326471" y="84861"/>
                </a:lnTo>
                <a:lnTo>
                  <a:pt x="10326471" y="753338"/>
                </a:lnTo>
                <a:lnTo>
                  <a:pt x="10319775" y="786288"/>
                </a:lnTo>
                <a:lnTo>
                  <a:pt x="10301543" y="813271"/>
                </a:lnTo>
                <a:lnTo>
                  <a:pt x="10274559" y="831503"/>
                </a:lnTo>
                <a:lnTo>
                  <a:pt x="10241610" y="838200"/>
                </a:lnTo>
                <a:close/>
              </a:path>
            </a:pathLst>
          </a:custGeom>
          <a:ln w="998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902641" y="832247"/>
            <a:ext cx="840033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2704465" algn="l"/>
                <a:tab pos="3872865" algn="l"/>
                <a:tab pos="6057265" algn="l"/>
              </a:tabLst>
            </a:pPr>
            <a:r>
              <a:rPr sz="4000" dirty="0" err="1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게임을</a:t>
            </a:r>
            <a:r>
              <a:rPr lang="en-US" sz="40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sz="4000" dirty="0" err="1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해서</a:t>
            </a:r>
            <a:r>
              <a:rPr lang="en-US" sz="40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지식카드를</a:t>
            </a:r>
            <a:r>
              <a:rPr lang="en-US" sz="40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모아</a:t>
            </a:r>
            <a:r>
              <a:rPr sz="40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라!</a:t>
            </a:r>
            <a:endParaRPr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958778" y="2504889"/>
            <a:ext cx="1046480" cy="2038985"/>
          </a:xfrm>
          <a:custGeom>
            <a:avLst/>
            <a:gdLst/>
            <a:ahLst/>
            <a:cxnLst/>
            <a:rect l="l" t="t" r="r" b="b"/>
            <a:pathLst>
              <a:path w="1046479" h="2038985">
                <a:moveTo>
                  <a:pt x="605079" y="1712693"/>
                </a:moveTo>
                <a:lnTo>
                  <a:pt x="258037" y="1712693"/>
                </a:lnTo>
                <a:lnTo>
                  <a:pt x="281774" y="1714151"/>
                </a:lnTo>
                <a:lnTo>
                  <a:pt x="360045" y="1735119"/>
                </a:lnTo>
                <a:lnTo>
                  <a:pt x="381332" y="1745728"/>
                </a:lnTo>
                <a:lnTo>
                  <a:pt x="396430" y="1763124"/>
                </a:lnTo>
                <a:lnTo>
                  <a:pt x="403946" y="1784895"/>
                </a:lnTo>
                <a:lnTo>
                  <a:pt x="402488" y="1808627"/>
                </a:lnTo>
                <a:lnTo>
                  <a:pt x="355104" y="1985461"/>
                </a:lnTo>
                <a:lnTo>
                  <a:pt x="354269" y="2000724"/>
                </a:lnTo>
                <a:lnTo>
                  <a:pt x="359252" y="2014922"/>
                </a:lnTo>
                <a:lnTo>
                  <a:pt x="369058" y="2026334"/>
                </a:lnTo>
                <a:lnTo>
                  <a:pt x="382689" y="2033239"/>
                </a:lnTo>
                <a:lnTo>
                  <a:pt x="426085" y="2038453"/>
                </a:lnTo>
                <a:lnTo>
                  <a:pt x="467796" y="2031585"/>
                </a:lnTo>
                <a:lnTo>
                  <a:pt x="505566" y="2013819"/>
                </a:lnTo>
                <a:lnTo>
                  <a:pt x="537139" y="1986340"/>
                </a:lnTo>
                <a:lnTo>
                  <a:pt x="560260" y="1950333"/>
                </a:lnTo>
                <a:lnTo>
                  <a:pt x="598055" y="1867250"/>
                </a:lnTo>
                <a:lnTo>
                  <a:pt x="613622" y="1819548"/>
                </a:lnTo>
                <a:lnTo>
                  <a:pt x="617154" y="1770559"/>
                </a:lnTo>
                <a:lnTo>
                  <a:pt x="609141" y="1722353"/>
                </a:lnTo>
                <a:lnTo>
                  <a:pt x="605079" y="1712693"/>
                </a:lnTo>
                <a:close/>
              </a:path>
              <a:path w="1046479" h="2038985">
                <a:moveTo>
                  <a:pt x="562690" y="0"/>
                </a:moveTo>
                <a:lnTo>
                  <a:pt x="520981" y="6869"/>
                </a:lnTo>
                <a:lnTo>
                  <a:pt x="483211" y="24637"/>
                </a:lnTo>
                <a:lnTo>
                  <a:pt x="451639" y="52119"/>
                </a:lnTo>
                <a:lnTo>
                  <a:pt x="428523" y="88132"/>
                </a:lnTo>
                <a:lnTo>
                  <a:pt x="390702" y="171241"/>
                </a:lnTo>
                <a:lnTo>
                  <a:pt x="374492" y="220248"/>
                </a:lnTo>
                <a:lnTo>
                  <a:pt x="370175" y="269948"/>
                </a:lnTo>
                <a:lnTo>
                  <a:pt x="377653" y="318482"/>
                </a:lnTo>
                <a:lnTo>
                  <a:pt x="396817" y="364032"/>
                </a:lnTo>
                <a:lnTo>
                  <a:pt x="427558" y="404781"/>
                </a:lnTo>
                <a:lnTo>
                  <a:pt x="490499" y="471355"/>
                </a:lnTo>
                <a:lnTo>
                  <a:pt x="244525" y="1505325"/>
                </a:lnTo>
                <a:lnTo>
                  <a:pt x="156717" y="1531500"/>
                </a:lnTo>
                <a:lnTo>
                  <a:pt x="110844" y="1551695"/>
                </a:lnTo>
                <a:lnTo>
                  <a:pt x="71658" y="1581439"/>
                </a:lnTo>
                <a:lnTo>
                  <a:pt x="40618" y="1619181"/>
                </a:lnTo>
                <a:lnTo>
                  <a:pt x="19183" y="1663372"/>
                </a:lnTo>
                <a:lnTo>
                  <a:pt x="8813" y="1712462"/>
                </a:lnTo>
                <a:lnTo>
                  <a:pt x="0" y="1803318"/>
                </a:lnTo>
                <a:lnTo>
                  <a:pt x="2017" y="1846065"/>
                </a:lnTo>
                <a:lnTo>
                  <a:pt x="15621" y="1885652"/>
                </a:lnTo>
                <a:lnTo>
                  <a:pt x="39447" y="1919925"/>
                </a:lnTo>
                <a:lnTo>
                  <a:pt x="72133" y="1946729"/>
                </a:lnTo>
                <a:lnTo>
                  <a:pt x="112318" y="1963910"/>
                </a:lnTo>
                <a:lnTo>
                  <a:pt x="127583" y="1964745"/>
                </a:lnTo>
                <a:lnTo>
                  <a:pt x="141785" y="1959760"/>
                </a:lnTo>
                <a:lnTo>
                  <a:pt x="153202" y="1949951"/>
                </a:lnTo>
                <a:lnTo>
                  <a:pt x="160108" y="1936312"/>
                </a:lnTo>
                <a:lnTo>
                  <a:pt x="208267" y="1756595"/>
                </a:lnTo>
                <a:lnTo>
                  <a:pt x="218874" y="1735308"/>
                </a:lnTo>
                <a:lnTo>
                  <a:pt x="236267" y="1720209"/>
                </a:lnTo>
                <a:lnTo>
                  <a:pt x="258037" y="1712693"/>
                </a:lnTo>
                <a:lnTo>
                  <a:pt x="605079" y="1712693"/>
                </a:lnTo>
                <a:lnTo>
                  <a:pt x="590073" y="1677003"/>
                </a:lnTo>
                <a:lnTo>
                  <a:pt x="560438" y="1636580"/>
                </a:lnTo>
                <a:lnTo>
                  <a:pt x="497497" y="1569994"/>
                </a:lnTo>
                <a:lnTo>
                  <a:pt x="801458" y="551568"/>
                </a:lnTo>
                <a:lnTo>
                  <a:pt x="889254" y="525381"/>
                </a:lnTo>
                <a:lnTo>
                  <a:pt x="935127" y="505186"/>
                </a:lnTo>
                <a:lnTo>
                  <a:pt x="974314" y="475445"/>
                </a:lnTo>
                <a:lnTo>
                  <a:pt x="1005356" y="437705"/>
                </a:lnTo>
                <a:lnTo>
                  <a:pt x="1026794" y="393513"/>
                </a:lnTo>
                <a:lnTo>
                  <a:pt x="1037170" y="344418"/>
                </a:lnTo>
                <a:lnTo>
                  <a:pt x="1037192" y="344200"/>
                </a:lnTo>
                <a:lnTo>
                  <a:pt x="787936" y="344200"/>
                </a:lnTo>
                <a:lnTo>
                  <a:pt x="764197" y="342742"/>
                </a:lnTo>
                <a:lnTo>
                  <a:pt x="627951" y="306229"/>
                </a:lnTo>
                <a:lnTo>
                  <a:pt x="606666" y="295628"/>
                </a:lnTo>
                <a:lnTo>
                  <a:pt x="591570" y="278234"/>
                </a:lnTo>
                <a:lnTo>
                  <a:pt x="584054" y="256461"/>
                </a:lnTo>
                <a:lnTo>
                  <a:pt x="585508" y="232722"/>
                </a:lnTo>
                <a:lnTo>
                  <a:pt x="633666" y="52991"/>
                </a:lnTo>
                <a:lnTo>
                  <a:pt x="634508" y="37734"/>
                </a:lnTo>
                <a:lnTo>
                  <a:pt x="629527" y="23535"/>
                </a:lnTo>
                <a:lnTo>
                  <a:pt x="619720" y="12120"/>
                </a:lnTo>
                <a:lnTo>
                  <a:pt x="606082" y="5214"/>
                </a:lnTo>
                <a:lnTo>
                  <a:pt x="562690" y="0"/>
                </a:lnTo>
                <a:close/>
              </a:path>
              <a:path w="1046479" h="2038985">
                <a:moveTo>
                  <a:pt x="918390" y="92148"/>
                </a:moveTo>
                <a:lnTo>
                  <a:pt x="904192" y="97132"/>
                </a:lnTo>
                <a:lnTo>
                  <a:pt x="892780" y="106937"/>
                </a:lnTo>
                <a:lnTo>
                  <a:pt x="885875" y="120568"/>
                </a:lnTo>
                <a:lnTo>
                  <a:pt x="837717" y="300298"/>
                </a:lnTo>
                <a:lnTo>
                  <a:pt x="827108" y="321586"/>
                </a:lnTo>
                <a:lnTo>
                  <a:pt x="809710" y="336684"/>
                </a:lnTo>
                <a:lnTo>
                  <a:pt x="787936" y="344200"/>
                </a:lnTo>
                <a:lnTo>
                  <a:pt x="1037192" y="344200"/>
                </a:lnTo>
                <a:lnTo>
                  <a:pt x="1045972" y="253575"/>
                </a:lnTo>
                <a:lnTo>
                  <a:pt x="1043954" y="210828"/>
                </a:lnTo>
                <a:lnTo>
                  <a:pt x="1030324" y="171203"/>
                </a:lnTo>
                <a:lnTo>
                  <a:pt x="1006524" y="136968"/>
                </a:lnTo>
                <a:lnTo>
                  <a:pt x="973838" y="110164"/>
                </a:lnTo>
                <a:lnTo>
                  <a:pt x="933653" y="92984"/>
                </a:lnTo>
                <a:lnTo>
                  <a:pt x="918390" y="92148"/>
                </a:lnTo>
                <a:close/>
              </a:path>
            </a:pathLst>
          </a:custGeom>
          <a:solidFill>
            <a:srgbClr val="D584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277686" y="2600893"/>
            <a:ext cx="727710" cy="1946910"/>
          </a:xfrm>
          <a:custGeom>
            <a:avLst/>
            <a:gdLst/>
            <a:ahLst/>
            <a:cxnLst/>
            <a:rect l="l" t="t" r="r" b="b"/>
            <a:pathLst>
              <a:path w="727710" h="1946910">
                <a:moveTo>
                  <a:pt x="375170" y="231639"/>
                </a:moveTo>
                <a:lnTo>
                  <a:pt x="0" y="1631789"/>
                </a:lnTo>
                <a:lnTo>
                  <a:pt x="41744" y="1642977"/>
                </a:lnTo>
                <a:lnTo>
                  <a:pt x="63024" y="1653579"/>
                </a:lnTo>
                <a:lnTo>
                  <a:pt x="78119" y="1670973"/>
                </a:lnTo>
                <a:lnTo>
                  <a:pt x="85634" y="1692746"/>
                </a:lnTo>
                <a:lnTo>
                  <a:pt x="84175" y="1716485"/>
                </a:lnTo>
                <a:lnTo>
                  <a:pt x="36804" y="1893320"/>
                </a:lnTo>
                <a:lnTo>
                  <a:pt x="35967" y="1908577"/>
                </a:lnTo>
                <a:lnTo>
                  <a:pt x="40947" y="1922776"/>
                </a:lnTo>
                <a:lnTo>
                  <a:pt x="50752" y="1934191"/>
                </a:lnTo>
                <a:lnTo>
                  <a:pt x="64388" y="1941097"/>
                </a:lnTo>
                <a:lnTo>
                  <a:pt x="107780" y="1946311"/>
                </a:lnTo>
                <a:lnTo>
                  <a:pt x="149490" y="1939442"/>
                </a:lnTo>
                <a:lnTo>
                  <a:pt x="187262" y="1921674"/>
                </a:lnTo>
                <a:lnTo>
                  <a:pt x="218838" y="1894192"/>
                </a:lnTo>
                <a:lnTo>
                  <a:pt x="241960" y="1858179"/>
                </a:lnTo>
                <a:lnTo>
                  <a:pt x="279755" y="1775095"/>
                </a:lnTo>
                <a:lnTo>
                  <a:pt x="295316" y="1727395"/>
                </a:lnTo>
                <a:lnTo>
                  <a:pt x="298845" y="1678408"/>
                </a:lnTo>
                <a:lnTo>
                  <a:pt x="290832" y="1630204"/>
                </a:lnTo>
                <a:lnTo>
                  <a:pt x="271766" y="1584853"/>
                </a:lnTo>
                <a:lnTo>
                  <a:pt x="242138" y="1544425"/>
                </a:lnTo>
                <a:lnTo>
                  <a:pt x="179196" y="1477852"/>
                </a:lnTo>
                <a:lnTo>
                  <a:pt x="483146" y="459426"/>
                </a:lnTo>
                <a:lnTo>
                  <a:pt x="570953" y="433239"/>
                </a:lnTo>
                <a:lnTo>
                  <a:pt x="616826" y="413045"/>
                </a:lnTo>
                <a:lnTo>
                  <a:pt x="656013" y="383304"/>
                </a:lnTo>
                <a:lnTo>
                  <a:pt x="687053" y="345563"/>
                </a:lnTo>
                <a:lnTo>
                  <a:pt x="708488" y="301372"/>
                </a:lnTo>
                <a:lnTo>
                  <a:pt x="718858" y="252276"/>
                </a:lnTo>
                <a:lnTo>
                  <a:pt x="718879" y="252053"/>
                </a:lnTo>
                <a:lnTo>
                  <a:pt x="469635" y="252053"/>
                </a:lnTo>
                <a:lnTo>
                  <a:pt x="445896" y="250600"/>
                </a:lnTo>
                <a:lnTo>
                  <a:pt x="375170" y="231639"/>
                </a:lnTo>
                <a:close/>
              </a:path>
              <a:path w="727710" h="1946910">
                <a:moveTo>
                  <a:pt x="600088" y="0"/>
                </a:moveTo>
                <a:lnTo>
                  <a:pt x="585885" y="4980"/>
                </a:lnTo>
                <a:lnTo>
                  <a:pt x="574469" y="14788"/>
                </a:lnTo>
                <a:lnTo>
                  <a:pt x="567562" y="28426"/>
                </a:lnTo>
                <a:lnTo>
                  <a:pt x="519404" y="208157"/>
                </a:lnTo>
                <a:lnTo>
                  <a:pt x="508803" y="229442"/>
                </a:lnTo>
                <a:lnTo>
                  <a:pt x="491409" y="244537"/>
                </a:lnTo>
                <a:lnTo>
                  <a:pt x="469635" y="252053"/>
                </a:lnTo>
                <a:lnTo>
                  <a:pt x="718879" y="252053"/>
                </a:lnTo>
                <a:lnTo>
                  <a:pt x="727671" y="161421"/>
                </a:lnTo>
                <a:lnTo>
                  <a:pt x="725654" y="118680"/>
                </a:lnTo>
                <a:lnTo>
                  <a:pt x="712050" y="79096"/>
                </a:lnTo>
                <a:lnTo>
                  <a:pt x="688224" y="44826"/>
                </a:lnTo>
                <a:lnTo>
                  <a:pt x="655537" y="18022"/>
                </a:lnTo>
                <a:lnTo>
                  <a:pt x="615353" y="842"/>
                </a:lnTo>
                <a:lnTo>
                  <a:pt x="600088" y="0"/>
                </a:lnTo>
                <a:close/>
              </a:path>
            </a:pathLst>
          </a:custGeom>
          <a:solidFill>
            <a:srgbClr val="F9A3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21858" y="3232813"/>
            <a:ext cx="1094105" cy="922019"/>
          </a:xfrm>
          <a:custGeom>
            <a:avLst/>
            <a:gdLst/>
            <a:ahLst/>
            <a:cxnLst/>
            <a:rect l="l" t="t" r="r" b="b"/>
            <a:pathLst>
              <a:path w="1094104" h="922020">
                <a:moveTo>
                  <a:pt x="727668" y="0"/>
                </a:moveTo>
                <a:lnTo>
                  <a:pt x="668794" y="14332"/>
                </a:lnTo>
                <a:lnTo>
                  <a:pt x="462986" y="87316"/>
                </a:lnTo>
                <a:lnTo>
                  <a:pt x="412912" y="110515"/>
                </a:lnTo>
                <a:lnTo>
                  <a:pt x="379135" y="138978"/>
                </a:lnTo>
                <a:lnTo>
                  <a:pt x="352511" y="160811"/>
                </a:lnTo>
                <a:lnTo>
                  <a:pt x="86715" y="374148"/>
                </a:lnTo>
                <a:lnTo>
                  <a:pt x="66585" y="390746"/>
                </a:lnTo>
                <a:lnTo>
                  <a:pt x="46048" y="406808"/>
                </a:lnTo>
                <a:lnTo>
                  <a:pt x="24166" y="420824"/>
                </a:lnTo>
                <a:lnTo>
                  <a:pt x="0" y="431285"/>
                </a:lnTo>
                <a:lnTo>
                  <a:pt x="4456" y="454707"/>
                </a:lnTo>
                <a:lnTo>
                  <a:pt x="19707" y="504912"/>
                </a:lnTo>
                <a:lnTo>
                  <a:pt x="38887" y="564754"/>
                </a:lnTo>
                <a:lnTo>
                  <a:pt x="55130" y="617086"/>
                </a:lnTo>
                <a:lnTo>
                  <a:pt x="56565" y="621963"/>
                </a:lnTo>
                <a:lnTo>
                  <a:pt x="57721" y="627132"/>
                </a:lnTo>
                <a:lnTo>
                  <a:pt x="62306" y="630002"/>
                </a:lnTo>
                <a:lnTo>
                  <a:pt x="62026" y="630574"/>
                </a:lnTo>
                <a:lnTo>
                  <a:pt x="62026" y="631437"/>
                </a:lnTo>
                <a:lnTo>
                  <a:pt x="62598" y="632009"/>
                </a:lnTo>
                <a:lnTo>
                  <a:pt x="66961" y="655705"/>
                </a:lnTo>
                <a:lnTo>
                  <a:pt x="75729" y="707697"/>
                </a:lnTo>
                <a:lnTo>
                  <a:pt x="86679" y="774590"/>
                </a:lnTo>
                <a:lnTo>
                  <a:pt x="97414" y="841961"/>
                </a:lnTo>
                <a:lnTo>
                  <a:pt x="105581" y="895642"/>
                </a:lnTo>
                <a:lnTo>
                  <a:pt x="108826" y="921467"/>
                </a:lnTo>
                <a:lnTo>
                  <a:pt x="157006" y="912972"/>
                </a:lnTo>
                <a:lnTo>
                  <a:pt x="202405" y="907230"/>
                </a:lnTo>
                <a:lnTo>
                  <a:pt x="247024" y="904351"/>
                </a:lnTo>
                <a:lnTo>
                  <a:pt x="530309" y="904351"/>
                </a:lnTo>
                <a:lnTo>
                  <a:pt x="530651" y="904295"/>
                </a:lnTo>
                <a:lnTo>
                  <a:pt x="581576" y="892304"/>
                </a:lnTo>
                <a:lnTo>
                  <a:pt x="646951" y="873817"/>
                </a:lnTo>
                <a:lnTo>
                  <a:pt x="731100" y="847668"/>
                </a:lnTo>
                <a:lnTo>
                  <a:pt x="797725" y="814503"/>
                </a:lnTo>
                <a:lnTo>
                  <a:pt x="838760" y="792912"/>
                </a:lnTo>
                <a:lnTo>
                  <a:pt x="877265" y="771861"/>
                </a:lnTo>
                <a:lnTo>
                  <a:pt x="899556" y="722938"/>
                </a:lnTo>
                <a:lnTo>
                  <a:pt x="898307" y="701399"/>
                </a:lnTo>
                <a:lnTo>
                  <a:pt x="896226" y="688016"/>
                </a:lnTo>
                <a:lnTo>
                  <a:pt x="895642" y="680828"/>
                </a:lnTo>
                <a:lnTo>
                  <a:pt x="897661" y="675379"/>
                </a:lnTo>
                <a:lnTo>
                  <a:pt x="907135" y="675087"/>
                </a:lnTo>
                <a:lnTo>
                  <a:pt x="935979" y="669463"/>
                </a:lnTo>
                <a:lnTo>
                  <a:pt x="962590" y="655705"/>
                </a:lnTo>
                <a:lnTo>
                  <a:pt x="983009" y="635916"/>
                </a:lnTo>
                <a:lnTo>
                  <a:pt x="993279" y="612197"/>
                </a:lnTo>
                <a:lnTo>
                  <a:pt x="995180" y="589260"/>
                </a:lnTo>
                <a:lnTo>
                  <a:pt x="994067" y="566971"/>
                </a:lnTo>
                <a:lnTo>
                  <a:pt x="989400" y="545326"/>
                </a:lnTo>
                <a:lnTo>
                  <a:pt x="980643" y="524326"/>
                </a:lnTo>
                <a:lnTo>
                  <a:pt x="977931" y="516896"/>
                </a:lnTo>
                <a:lnTo>
                  <a:pt x="978958" y="512237"/>
                </a:lnTo>
                <a:lnTo>
                  <a:pt x="983270" y="509676"/>
                </a:lnTo>
                <a:lnTo>
                  <a:pt x="990409" y="508539"/>
                </a:lnTo>
                <a:lnTo>
                  <a:pt x="1003320" y="507713"/>
                </a:lnTo>
                <a:lnTo>
                  <a:pt x="1015933" y="506023"/>
                </a:lnTo>
                <a:lnTo>
                  <a:pt x="1048989" y="469873"/>
                </a:lnTo>
                <a:lnTo>
                  <a:pt x="1056741" y="431285"/>
                </a:lnTo>
                <a:lnTo>
                  <a:pt x="1052734" y="374494"/>
                </a:lnTo>
                <a:lnTo>
                  <a:pt x="1036102" y="339398"/>
                </a:lnTo>
                <a:lnTo>
                  <a:pt x="1016077" y="318946"/>
                </a:lnTo>
                <a:lnTo>
                  <a:pt x="1001890" y="306089"/>
                </a:lnTo>
                <a:lnTo>
                  <a:pt x="997877" y="300348"/>
                </a:lnTo>
                <a:lnTo>
                  <a:pt x="995870" y="296043"/>
                </a:lnTo>
                <a:lnTo>
                  <a:pt x="1005916" y="295459"/>
                </a:lnTo>
                <a:lnTo>
                  <a:pt x="1020337" y="287857"/>
                </a:lnTo>
                <a:lnTo>
                  <a:pt x="1070929" y="247451"/>
                </a:lnTo>
                <a:lnTo>
                  <a:pt x="1090072" y="211087"/>
                </a:lnTo>
                <a:lnTo>
                  <a:pt x="1093963" y="190508"/>
                </a:lnTo>
                <a:lnTo>
                  <a:pt x="1093385" y="168207"/>
                </a:lnTo>
                <a:lnTo>
                  <a:pt x="1065324" y="120559"/>
                </a:lnTo>
                <a:lnTo>
                  <a:pt x="1024619" y="91070"/>
                </a:lnTo>
                <a:lnTo>
                  <a:pt x="955079" y="61799"/>
                </a:lnTo>
                <a:lnTo>
                  <a:pt x="901883" y="44722"/>
                </a:lnTo>
                <a:lnTo>
                  <a:pt x="843092" y="27949"/>
                </a:lnTo>
                <a:lnTo>
                  <a:pt x="746328" y="1987"/>
                </a:lnTo>
                <a:lnTo>
                  <a:pt x="727668" y="0"/>
                </a:lnTo>
                <a:close/>
              </a:path>
              <a:path w="1094104" h="922020">
                <a:moveTo>
                  <a:pt x="530309" y="904351"/>
                </a:moveTo>
                <a:lnTo>
                  <a:pt x="247024" y="904351"/>
                </a:lnTo>
                <a:lnTo>
                  <a:pt x="292730" y="904462"/>
                </a:lnTo>
                <a:lnTo>
                  <a:pt x="421335" y="912972"/>
                </a:lnTo>
                <a:lnTo>
                  <a:pt x="454855" y="913461"/>
                </a:lnTo>
                <a:lnTo>
                  <a:pt x="489853" y="910958"/>
                </a:lnTo>
                <a:lnTo>
                  <a:pt x="530309" y="904351"/>
                </a:lnTo>
                <a:close/>
              </a:path>
            </a:pathLst>
          </a:custGeom>
          <a:solidFill>
            <a:srgbClr val="FAE2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90791" y="2781520"/>
            <a:ext cx="3675379" cy="2521585"/>
          </a:xfrm>
          <a:custGeom>
            <a:avLst/>
            <a:gdLst/>
            <a:ahLst/>
            <a:cxnLst/>
            <a:rect l="l" t="t" r="r" b="b"/>
            <a:pathLst>
              <a:path w="3675379" h="2521585">
                <a:moveTo>
                  <a:pt x="43038" y="0"/>
                </a:moveTo>
                <a:lnTo>
                  <a:pt x="8289" y="22937"/>
                </a:lnTo>
                <a:lnTo>
                  <a:pt x="3632" y="57906"/>
                </a:lnTo>
                <a:lnTo>
                  <a:pt x="672" y="119164"/>
                </a:lnTo>
                <a:lnTo>
                  <a:pt x="10150" y="165687"/>
                </a:lnTo>
                <a:lnTo>
                  <a:pt x="37694" y="238471"/>
                </a:lnTo>
                <a:lnTo>
                  <a:pt x="135241" y="494303"/>
                </a:lnTo>
                <a:lnTo>
                  <a:pt x="324825" y="988203"/>
                </a:lnTo>
                <a:lnTo>
                  <a:pt x="486466" y="1406247"/>
                </a:lnTo>
                <a:lnTo>
                  <a:pt x="592696" y="1678917"/>
                </a:lnTo>
                <a:lnTo>
                  <a:pt x="667471" y="1869372"/>
                </a:lnTo>
                <a:lnTo>
                  <a:pt x="713640" y="1986065"/>
                </a:lnTo>
                <a:lnTo>
                  <a:pt x="735350" y="2040611"/>
                </a:lnTo>
                <a:lnTo>
                  <a:pt x="756024" y="2092304"/>
                </a:lnTo>
                <a:lnTo>
                  <a:pt x="775573" y="2140905"/>
                </a:lnTo>
                <a:lnTo>
                  <a:pt x="793905" y="2186175"/>
                </a:lnTo>
                <a:lnTo>
                  <a:pt x="810931" y="2227875"/>
                </a:lnTo>
                <a:lnTo>
                  <a:pt x="826561" y="2265765"/>
                </a:lnTo>
                <a:lnTo>
                  <a:pt x="853274" y="2329160"/>
                </a:lnTo>
                <a:lnTo>
                  <a:pt x="873323" y="2374448"/>
                </a:lnTo>
                <a:lnTo>
                  <a:pt x="904390" y="2418130"/>
                </a:lnTo>
                <a:lnTo>
                  <a:pt x="916327" y="2434175"/>
                </a:lnTo>
                <a:lnTo>
                  <a:pt x="925677" y="2452051"/>
                </a:lnTo>
                <a:lnTo>
                  <a:pt x="932980" y="2471435"/>
                </a:lnTo>
                <a:lnTo>
                  <a:pt x="939083" y="2486389"/>
                </a:lnTo>
                <a:lnTo>
                  <a:pt x="947339" y="2502769"/>
                </a:lnTo>
                <a:lnTo>
                  <a:pt x="954948" y="2515973"/>
                </a:lnTo>
                <a:lnTo>
                  <a:pt x="959116" y="2521397"/>
                </a:lnTo>
                <a:lnTo>
                  <a:pt x="962403" y="2521192"/>
                </a:lnTo>
                <a:lnTo>
                  <a:pt x="3386451" y="2496879"/>
                </a:lnTo>
                <a:lnTo>
                  <a:pt x="3424377" y="2489812"/>
                </a:lnTo>
                <a:lnTo>
                  <a:pt x="3634854" y="2409116"/>
                </a:lnTo>
                <a:lnTo>
                  <a:pt x="3659600" y="2367772"/>
                </a:lnTo>
                <a:lnTo>
                  <a:pt x="3671247" y="2325056"/>
                </a:lnTo>
                <a:lnTo>
                  <a:pt x="3675354" y="2303160"/>
                </a:lnTo>
                <a:lnTo>
                  <a:pt x="3675354" y="2301433"/>
                </a:lnTo>
                <a:lnTo>
                  <a:pt x="3669029" y="2295693"/>
                </a:lnTo>
                <a:lnTo>
                  <a:pt x="3164076" y="2045579"/>
                </a:lnTo>
                <a:lnTo>
                  <a:pt x="1240523" y="2045579"/>
                </a:lnTo>
                <a:lnTo>
                  <a:pt x="690041" y="502389"/>
                </a:lnTo>
                <a:lnTo>
                  <a:pt x="687463" y="494922"/>
                </a:lnTo>
                <a:lnTo>
                  <a:pt x="682574" y="490616"/>
                </a:lnTo>
                <a:lnTo>
                  <a:pt x="676833" y="486298"/>
                </a:lnTo>
                <a:lnTo>
                  <a:pt x="64325" y="12207"/>
                </a:lnTo>
                <a:lnTo>
                  <a:pt x="51731" y="3061"/>
                </a:lnTo>
                <a:lnTo>
                  <a:pt x="43038" y="0"/>
                </a:lnTo>
                <a:close/>
              </a:path>
              <a:path w="3675379" h="2521585">
                <a:moveTo>
                  <a:pt x="3043021" y="1992747"/>
                </a:moveTo>
                <a:lnTo>
                  <a:pt x="1323225" y="1999059"/>
                </a:lnTo>
                <a:lnTo>
                  <a:pt x="1315186" y="1999059"/>
                </a:lnTo>
                <a:lnTo>
                  <a:pt x="1308582" y="2001065"/>
                </a:lnTo>
                <a:lnTo>
                  <a:pt x="1301978" y="2005663"/>
                </a:lnTo>
                <a:lnTo>
                  <a:pt x="1286884" y="2015657"/>
                </a:lnTo>
                <a:lnTo>
                  <a:pt x="1240523" y="2045579"/>
                </a:lnTo>
                <a:lnTo>
                  <a:pt x="3164076" y="2045579"/>
                </a:lnTo>
                <a:lnTo>
                  <a:pt x="3070301" y="1999059"/>
                </a:lnTo>
                <a:lnTo>
                  <a:pt x="3063656" y="1996256"/>
                </a:lnTo>
                <a:lnTo>
                  <a:pt x="3056985" y="1994288"/>
                </a:lnTo>
                <a:lnTo>
                  <a:pt x="3050152" y="1993128"/>
                </a:lnTo>
                <a:lnTo>
                  <a:pt x="3043021" y="1992747"/>
                </a:lnTo>
                <a:close/>
              </a:path>
            </a:pathLst>
          </a:custGeom>
          <a:solidFill>
            <a:srgbClr val="2B2E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08747" y="3058775"/>
            <a:ext cx="950594" cy="1834514"/>
          </a:xfrm>
          <a:custGeom>
            <a:avLst/>
            <a:gdLst/>
            <a:ahLst/>
            <a:cxnLst/>
            <a:rect l="l" t="t" r="r" b="b"/>
            <a:pathLst>
              <a:path w="950594" h="1834514">
                <a:moveTo>
                  <a:pt x="0" y="0"/>
                </a:moveTo>
                <a:lnTo>
                  <a:pt x="671664" y="1834375"/>
                </a:lnTo>
                <a:lnTo>
                  <a:pt x="673671" y="1834083"/>
                </a:lnTo>
                <a:lnTo>
                  <a:pt x="675112" y="1834083"/>
                </a:lnTo>
                <a:lnTo>
                  <a:pt x="675398" y="1833791"/>
                </a:lnTo>
                <a:lnTo>
                  <a:pt x="944181" y="1657769"/>
                </a:lnTo>
                <a:lnTo>
                  <a:pt x="950493" y="1653743"/>
                </a:lnTo>
                <a:lnTo>
                  <a:pt x="950213" y="1649730"/>
                </a:lnTo>
                <a:lnTo>
                  <a:pt x="938314" y="1618665"/>
                </a:lnTo>
                <a:lnTo>
                  <a:pt x="928851" y="1593553"/>
                </a:lnTo>
                <a:lnTo>
                  <a:pt x="910005" y="1543189"/>
                </a:lnTo>
                <a:lnTo>
                  <a:pt x="472723" y="390450"/>
                </a:lnTo>
                <a:lnTo>
                  <a:pt x="453999" y="340855"/>
                </a:lnTo>
                <a:lnTo>
                  <a:pt x="451700" y="334822"/>
                </a:lnTo>
                <a:lnTo>
                  <a:pt x="447967" y="330225"/>
                </a:lnTo>
                <a:lnTo>
                  <a:pt x="442798" y="326491"/>
                </a:lnTo>
                <a:lnTo>
                  <a:pt x="40195" y="29286"/>
                </a:lnTo>
                <a:lnTo>
                  <a:pt x="0" y="0"/>
                </a:lnTo>
                <a:close/>
              </a:path>
              <a:path w="950594" h="1834514">
                <a:moveTo>
                  <a:pt x="675112" y="1834083"/>
                </a:moveTo>
                <a:lnTo>
                  <a:pt x="673671" y="1834083"/>
                </a:lnTo>
                <a:lnTo>
                  <a:pt x="674827" y="1834375"/>
                </a:lnTo>
                <a:lnTo>
                  <a:pt x="675112" y="1834083"/>
                </a:lnTo>
                <a:close/>
              </a:path>
            </a:pathLst>
          </a:custGeom>
          <a:solidFill>
            <a:srgbClr val="8689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730863" y="3647950"/>
            <a:ext cx="1101725" cy="884555"/>
          </a:xfrm>
          <a:custGeom>
            <a:avLst/>
            <a:gdLst/>
            <a:ahLst/>
            <a:cxnLst/>
            <a:rect l="l" t="t" r="r" b="b"/>
            <a:pathLst>
              <a:path w="1101725" h="884554">
                <a:moveTo>
                  <a:pt x="972862" y="0"/>
                </a:moveTo>
                <a:lnTo>
                  <a:pt x="9766" y="150836"/>
                </a:lnTo>
                <a:lnTo>
                  <a:pt x="2019" y="153706"/>
                </a:lnTo>
                <a:lnTo>
                  <a:pt x="0" y="159155"/>
                </a:lnTo>
                <a:lnTo>
                  <a:pt x="2298" y="166914"/>
                </a:lnTo>
                <a:lnTo>
                  <a:pt x="264769" y="871307"/>
                </a:lnTo>
                <a:lnTo>
                  <a:pt x="278051" y="883951"/>
                </a:lnTo>
                <a:lnTo>
                  <a:pt x="286308" y="881645"/>
                </a:lnTo>
                <a:lnTo>
                  <a:pt x="664904" y="746098"/>
                </a:lnTo>
                <a:lnTo>
                  <a:pt x="800535" y="695780"/>
                </a:lnTo>
                <a:lnTo>
                  <a:pt x="865063" y="671180"/>
                </a:lnTo>
                <a:lnTo>
                  <a:pt x="925110" y="647687"/>
                </a:lnTo>
                <a:lnTo>
                  <a:pt x="978962" y="625850"/>
                </a:lnTo>
                <a:lnTo>
                  <a:pt x="1024903" y="606220"/>
                </a:lnTo>
                <a:lnTo>
                  <a:pt x="1061218" y="589345"/>
                </a:lnTo>
                <a:lnTo>
                  <a:pt x="1098105" y="566063"/>
                </a:lnTo>
                <a:lnTo>
                  <a:pt x="1101151" y="542541"/>
                </a:lnTo>
                <a:lnTo>
                  <a:pt x="1099158" y="497163"/>
                </a:lnTo>
                <a:lnTo>
                  <a:pt x="1093524" y="438173"/>
                </a:lnTo>
                <a:lnTo>
                  <a:pt x="1085643" y="373813"/>
                </a:lnTo>
                <a:lnTo>
                  <a:pt x="1076914" y="312327"/>
                </a:lnTo>
                <a:lnTo>
                  <a:pt x="1068732" y="261957"/>
                </a:lnTo>
                <a:lnTo>
                  <a:pt x="1053867" y="204004"/>
                </a:lnTo>
                <a:lnTo>
                  <a:pt x="1034480" y="145319"/>
                </a:lnTo>
                <a:lnTo>
                  <a:pt x="1011415" y="76244"/>
                </a:lnTo>
                <a:lnTo>
                  <a:pt x="990993" y="15860"/>
                </a:lnTo>
                <a:lnTo>
                  <a:pt x="972862" y="0"/>
                </a:lnTo>
                <a:close/>
              </a:path>
            </a:pathLst>
          </a:custGeom>
          <a:solidFill>
            <a:srgbClr val="84C4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21854" y="3232531"/>
            <a:ext cx="1094105" cy="631190"/>
          </a:xfrm>
          <a:custGeom>
            <a:avLst/>
            <a:gdLst/>
            <a:ahLst/>
            <a:cxnLst/>
            <a:rect l="l" t="t" r="r" b="b"/>
            <a:pathLst>
              <a:path w="1094104" h="631189">
                <a:moveTo>
                  <a:pt x="727791" y="0"/>
                </a:moveTo>
                <a:lnTo>
                  <a:pt x="710466" y="1592"/>
                </a:lnTo>
                <a:lnTo>
                  <a:pt x="691689" y="6468"/>
                </a:lnTo>
                <a:lnTo>
                  <a:pt x="668794" y="14332"/>
                </a:lnTo>
                <a:lnTo>
                  <a:pt x="489318" y="78086"/>
                </a:lnTo>
                <a:lnTo>
                  <a:pt x="462993" y="87192"/>
                </a:lnTo>
                <a:lnTo>
                  <a:pt x="437203" y="97323"/>
                </a:lnTo>
                <a:lnTo>
                  <a:pt x="412919" y="110468"/>
                </a:lnTo>
                <a:lnTo>
                  <a:pt x="391109" y="128619"/>
                </a:lnTo>
                <a:lnTo>
                  <a:pt x="379139" y="138969"/>
                </a:lnTo>
                <a:lnTo>
                  <a:pt x="352516" y="160805"/>
                </a:lnTo>
                <a:lnTo>
                  <a:pt x="86728" y="374135"/>
                </a:lnTo>
                <a:lnTo>
                  <a:pt x="66592" y="390700"/>
                </a:lnTo>
                <a:lnTo>
                  <a:pt x="46054" y="406697"/>
                </a:lnTo>
                <a:lnTo>
                  <a:pt x="24172" y="420700"/>
                </a:lnTo>
                <a:lnTo>
                  <a:pt x="0" y="431285"/>
                </a:lnTo>
                <a:lnTo>
                  <a:pt x="4456" y="454736"/>
                </a:lnTo>
                <a:lnTo>
                  <a:pt x="19707" y="504976"/>
                </a:lnTo>
                <a:lnTo>
                  <a:pt x="38887" y="564747"/>
                </a:lnTo>
                <a:lnTo>
                  <a:pt x="55130" y="616794"/>
                </a:lnTo>
                <a:lnTo>
                  <a:pt x="56857" y="622243"/>
                </a:lnTo>
                <a:lnTo>
                  <a:pt x="58000" y="627996"/>
                </a:lnTo>
                <a:lnTo>
                  <a:pt x="64325" y="630574"/>
                </a:lnTo>
                <a:lnTo>
                  <a:pt x="563079" y="539473"/>
                </a:lnTo>
                <a:lnTo>
                  <a:pt x="843005" y="483253"/>
                </a:lnTo>
                <a:lnTo>
                  <a:pt x="953386" y="459381"/>
                </a:lnTo>
                <a:lnTo>
                  <a:pt x="996060" y="449433"/>
                </a:lnTo>
                <a:lnTo>
                  <a:pt x="1049061" y="434834"/>
                </a:lnTo>
                <a:lnTo>
                  <a:pt x="1056462" y="430714"/>
                </a:lnTo>
                <a:lnTo>
                  <a:pt x="1052413" y="373917"/>
                </a:lnTo>
                <a:lnTo>
                  <a:pt x="1035713" y="338820"/>
                </a:lnTo>
                <a:lnTo>
                  <a:pt x="1015674" y="318368"/>
                </a:lnTo>
                <a:lnTo>
                  <a:pt x="1001610" y="305505"/>
                </a:lnTo>
                <a:lnTo>
                  <a:pt x="997585" y="299764"/>
                </a:lnTo>
                <a:lnTo>
                  <a:pt x="995578" y="295459"/>
                </a:lnTo>
                <a:lnTo>
                  <a:pt x="1005636" y="294887"/>
                </a:lnTo>
                <a:lnTo>
                  <a:pt x="1020056" y="287121"/>
                </a:lnTo>
                <a:lnTo>
                  <a:pt x="1070644" y="246710"/>
                </a:lnTo>
                <a:lnTo>
                  <a:pt x="1089954" y="210835"/>
                </a:lnTo>
                <a:lnTo>
                  <a:pt x="1093928" y="190430"/>
                </a:lnTo>
                <a:lnTo>
                  <a:pt x="1093381" y="168196"/>
                </a:lnTo>
                <a:lnTo>
                  <a:pt x="1065324" y="120553"/>
                </a:lnTo>
                <a:lnTo>
                  <a:pt x="1024619" y="91063"/>
                </a:lnTo>
                <a:lnTo>
                  <a:pt x="955085" y="61905"/>
                </a:lnTo>
                <a:lnTo>
                  <a:pt x="901892" y="44845"/>
                </a:lnTo>
                <a:lnTo>
                  <a:pt x="843101" y="28032"/>
                </a:lnTo>
                <a:lnTo>
                  <a:pt x="746328" y="1987"/>
                </a:lnTo>
                <a:lnTo>
                  <a:pt x="727791" y="0"/>
                </a:lnTo>
                <a:close/>
              </a:path>
            </a:pathLst>
          </a:custGeom>
          <a:solidFill>
            <a:srgbClr val="F7D5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30586" y="3647664"/>
            <a:ext cx="1054735" cy="410209"/>
          </a:xfrm>
          <a:custGeom>
            <a:avLst/>
            <a:gdLst/>
            <a:ahLst/>
            <a:cxnLst/>
            <a:rect l="l" t="t" r="r" b="b"/>
            <a:pathLst>
              <a:path w="1054735" h="410210">
                <a:moveTo>
                  <a:pt x="972850" y="0"/>
                </a:moveTo>
                <a:lnTo>
                  <a:pt x="9753" y="150836"/>
                </a:lnTo>
                <a:lnTo>
                  <a:pt x="2006" y="153706"/>
                </a:lnTo>
                <a:lnTo>
                  <a:pt x="0" y="159155"/>
                </a:lnTo>
                <a:lnTo>
                  <a:pt x="2285" y="166914"/>
                </a:lnTo>
                <a:lnTo>
                  <a:pt x="24529" y="228342"/>
                </a:lnTo>
                <a:lnTo>
                  <a:pt x="47683" y="289972"/>
                </a:lnTo>
                <a:lnTo>
                  <a:pt x="70257" y="348542"/>
                </a:lnTo>
                <a:lnTo>
                  <a:pt x="88171" y="392459"/>
                </a:lnTo>
                <a:lnTo>
                  <a:pt x="97345" y="410132"/>
                </a:lnTo>
                <a:lnTo>
                  <a:pt x="105630" y="407834"/>
                </a:lnTo>
                <a:lnTo>
                  <a:pt x="128016" y="402789"/>
                </a:lnTo>
                <a:lnTo>
                  <a:pt x="1046802" y="215660"/>
                </a:lnTo>
                <a:lnTo>
                  <a:pt x="1054442" y="214006"/>
                </a:lnTo>
                <a:lnTo>
                  <a:pt x="1039437" y="164350"/>
                </a:lnTo>
                <a:lnTo>
                  <a:pt x="1023788" y="114828"/>
                </a:lnTo>
                <a:lnTo>
                  <a:pt x="1007601" y="65359"/>
                </a:lnTo>
                <a:lnTo>
                  <a:pt x="990980" y="15860"/>
                </a:lnTo>
                <a:lnTo>
                  <a:pt x="981036" y="1260"/>
                </a:lnTo>
                <a:lnTo>
                  <a:pt x="972850" y="0"/>
                </a:lnTo>
                <a:close/>
              </a:path>
            </a:pathLst>
          </a:custGeom>
          <a:solidFill>
            <a:srgbClr val="6A9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57800" y="4829395"/>
            <a:ext cx="2275840" cy="282575"/>
          </a:xfrm>
          <a:custGeom>
            <a:avLst/>
            <a:gdLst/>
            <a:ahLst/>
            <a:cxnLst/>
            <a:rect l="l" t="t" r="r" b="b"/>
            <a:pathLst>
              <a:path w="2275840" h="282575">
                <a:moveTo>
                  <a:pt x="196710" y="3162"/>
                </a:moveTo>
                <a:lnTo>
                  <a:pt x="195554" y="4597"/>
                </a:lnTo>
                <a:lnTo>
                  <a:pt x="194119" y="5740"/>
                </a:lnTo>
                <a:lnTo>
                  <a:pt x="192976" y="7175"/>
                </a:lnTo>
                <a:lnTo>
                  <a:pt x="66099" y="185100"/>
                </a:lnTo>
                <a:lnTo>
                  <a:pt x="32433" y="233009"/>
                </a:lnTo>
                <a:lnTo>
                  <a:pt x="8627" y="267732"/>
                </a:lnTo>
                <a:lnTo>
                  <a:pt x="0" y="281990"/>
                </a:lnTo>
                <a:lnTo>
                  <a:pt x="3364" y="282198"/>
                </a:lnTo>
                <a:lnTo>
                  <a:pt x="13034" y="282327"/>
                </a:lnTo>
                <a:lnTo>
                  <a:pt x="2214795" y="257579"/>
                </a:lnTo>
                <a:lnTo>
                  <a:pt x="2257033" y="256482"/>
                </a:lnTo>
                <a:lnTo>
                  <a:pt x="2269472" y="256003"/>
                </a:lnTo>
                <a:lnTo>
                  <a:pt x="2275738" y="255574"/>
                </a:lnTo>
                <a:lnTo>
                  <a:pt x="2233603" y="228948"/>
                </a:lnTo>
                <a:lnTo>
                  <a:pt x="2183377" y="198227"/>
                </a:lnTo>
                <a:lnTo>
                  <a:pt x="2070202" y="130998"/>
                </a:lnTo>
                <a:lnTo>
                  <a:pt x="1959301" y="66886"/>
                </a:lnTo>
                <a:lnTo>
                  <a:pt x="1911918" y="40060"/>
                </a:lnTo>
                <a:lnTo>
                  <a:pt x="1873762" y="18887"/>
                </a:lnTo>
                <a:lnTo>
                  <a:pt x="1844721" y="3637"/>
                </a:lnTo>
                <a:lnTo>
                  <a:pt x="265468" y="3637"/>
                </a:lnTo>
                <a:lnTo>
                  <a:pt x="201628" y="3332"/>
                </a:lnTo>
                <a:lnTo>
                  <a:pt x="196710" y="3162"/>
                </a:lnTo>
                <a:close/>
              </a:path>
              <a:path w="2275840" h="282575">
                <a:moveTo>
                  <a:pt x="1836674" y="0"/>
                </a:moveTo>
                <a:lnTo>
                  <a:pt x="265468" y="3637"/>
                </a:lnTo>
                <a:lnTo>
                  <a:pt x="1844721" y="3637"/>
                </a:lnTo>
                <a:lnTo>
                  <a:pt x="1836674" y="0"/>
                </a:lnTo>
                <a:close/>
              </a:path>
            </a:pathLst>
          </a:custGeom>
          <a:solidFill>
            <a:srgbClr val="8689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090788" y="2504884"/>
            <a:ext cx="3675379" cy="2798445"/>
          </a:xfrm>
          <a:custGeom>
            <a:avLst/>
            <a:gdLst/>
            <a:ahLst/>
            <a:cxnLst/>
            <a:rect l="l" t="t" r="r" b="b"/>
            <a:pathLst>
              <a:path w="3675379" h="2798445">
                <a:moveTo>
                  <a:pt x="3666159" y="2570893"/>
                </a:moveTo>
                <a:lnTo>
                  <a:pt x="3620304" y="2548225"/>
                </a:lnTo>
                <a:lnTo>
                  <a:pt x="3574450" y="2525547"/>
                </a:lnTo>
                <a:lnTo>
                  <a:pt x="3528597" y="2502861"/>
                </a:lnTo>
                <a:lnTo>
                  <a:pt x="3482745" y="2480167"/>
                </a:lnTo>
                <a:lnTo>
                  <a:pt x="3436897" y="2457466"/>
                </a:lnTo>
                <a:lnTo>
                  <a:pt x="3391052" y="2434759"/>
                </a:lnTo>
                <a:lnTo>
                  <a:pt x="3345212" y="2412046"/>
                </a:lnTo>
                <a:lnTo>
                  <a:pt x="3299377" y="2389329"/>
                </a:lnTo>
                <a:lnTo>
                  <a:pt x="3253549" y="2366607"/>
                </a:lnTo>
                <a:lnTo>
                  <a:pt x="3207727" y="2343882"/>
                </a:lnTo>
                <a:lnTo>
                  <a:pt x="3161914" y="2321155"/>
                </a:lnTo>
                <a:lnTo>
                  <a:pt x="3116109" y="2298425"/>
                </a:lnTo>
                <a:lnTo>
                  <a:pt x="3070313" y="2275695"/>
                </a:lnTo>
                <a:lnTo>
                  <a:pt x="3063661" y="2272892"/>
                </a:lnTo>
                <a:lnTo>
                  <a:pt x="3056988" y="2270924"/>
                </a:lnTo>
                <a:lnTo>
                  <a:pt x="3050157" y="2269763"/>
                </a:lnTo>
                <a:lnTo>
                  <a:pt x="3043034" y="2269383"/>
                </a:lnTo>
                <a:lnTo>
                  <a:pt x="3026132" y="2269466"/>
                </a:lnTo>
                <a:lnTo>
                  <a:pt x="3004389" y="2269565"/>
                </a:lnTo>
                <a:lnTo>
                  <a:pt x="2947426" y="2269805"/>
                </a:lnTo>
                <a:lnTo>
                  <a:pt x="2874245" y="2270098"/>
                </a:lnTo>
                <a:lnTo>
                  <a:pt x="2832230" y="2270262"/>
                </a:lnTo>
                <a:lnTo>
                  <a:pt x="2786948" y="2270435"/>
                </a:lnTo>
                <a:lnTo>
                  <a:pt x="2738662" y="2270619"/>
                </a:lnTo>
                <a:lnTo>
                  <a:pt x="2687635" y="2270811"/>
                </a:lnTo>
                <a:lnTo>
                  <a:pt x="2634128" y="2271010"/>
                </a:lnTo>
                <a:lnTo>
                  <a:pt x="2578406" y="2271217"/>
                </a:lnTo>
                <a:lnTo>
                  <a:pt x="2520729" y="2271429"/>
                </a:lnTo>
                <a:lnTo>
                  <a:pt x="2461362" y="2271646"/>
                </a:lnTo>
                <a:lnTo>
                  <a:pt x="2400566" y="2271868"/>
                </a:lnTo>
                <a:lnTo>
                  <a:pt x="2338603" y="2272092"/>
                </a:lnTo>
                <a:lnTo>
                  <a:pt x="2275738" y="2272319"/>
                </a:lnTo>
                <a:lnTo>
                  <a:pt x="2212231" y="2272548"/>
                </a:lnTo>
                <a:lnTo>
                  <a:pt x="2148347" y="2272777"/>
                </a:lnTo>
                <a:lnTo>
                  <a:pt x="2084346" y="2273006"/>
                </a:lnTo>
                <a:lnTo>
                  <a:pt x="2020493" y="2273234"/>
                </a:lnTo>
                <a:lnTo>
                  <a:pt x="1957049" y="2273460"/>
                </a:lnTo>
                <a:lnTo>
                  <a:pt x="1894277" y="2273683"/>
                </a:lnTo>
                <a:lnTo>
                  <a:pt x="1832440" y="2273903"/>
                </a:lnTo>
                <a:lnTo>
                  <a:pt x="1771800" y="2274117"/>
                </a:lnTo>
                <a:lnTo>
                  <a:pt x="1712619" y="2274326"/>
                </a:lnTo>
                <a:lnTo>
                  <a:pt x="1655161" y="2274529"/>
                </a:lnTo>
                <a:lnTo>
                  <a:pt x="1599688" y="2274724"/>
                </a:lnTo>
                <a:lnTo>
                  <a:pt x="1546463" y="2274912"/>
                </a:lnTo>
                <a:lnTo>
                  <a:pt x="1495747" y="2275090"/>
                </a:lnTo>
                <a:lnTo>
                  <a:pt x="1447804" y="2275258"/>
                </a:lnTo>
                <a:lnTo>
                  <a:pt x="1402897" y="2275416"/>
                </a:lnTo>
                <a:lnTo>
                  <a:pt x="1361287" y="2275561"/>
                </a:lnTo>
                <a:lnTo>
                  <a:pt x="1323238" y="2275695"/>
                </a:lnTo>
                <a:lnTo>
                  <a:pt x="1315186" y="2275695"/>
                </a:lnTo>
                <a:lnTo>
                  <a:pt x="1308582" y="2277701"/>
                </a:lnTo>
                <a:lnTo>
                  <a:pt x="1301978" y="2282299"/>
                </a:lnTo>
                <a:lnTo>
                  <a:pt x="1286884" y="2292293"/>
                </a:lnTo>
                <a:lnTo>
                  <a:pt x="1271684" y="2302152"/>
                </a:lnTo>
                <a:lnTo>
                  <a:pt x="1256267" y="2312063"/>
                </a:lnTo>
                <a:lnTo>
                  <a:pt x="1240523" y="2322215"/>
                </a:lnTo>
                <a:lnTo>
                  <a:pt x="1216569" y="2255156"/>
                </a:lnTo>
                <a:lnTo>
                  <a:pt x="1201067" y="2211734"/>
                </a:lnTo>
                <a:lnTo>
                  <a:pt x="1182397" y="2159432"/>
                </a:lnTo>
                <a:lnTo>
                  <a:pt x="1160913" y="2099240"/>
                </a:lnTo>
                <a:lnTo>
                  <a:pt x="1136969" y="2032152"/>
                </a:lnTo>
                <a:lnTo>
                  <a:pt x="1110919" y="1959160"/>
                </a:lnTo>
                <a:lnTo>
                  <a:pt x="1167236" y="1939025"/>
                </a:lnTo>
                <a:lnTo>
                  <a:pt x="1227154" y="1917456"/>
                </a:lnTo>
                <a:lnTo>
                  <a:pt x="1289325" y="1894883"/>
                </a:lnTo>
                <a:lnTo>
                  <a:pt x="1352398" y="1871740"/>
                </a:lnTo>
                <a:lnTo>
                  <a:pt x="1415027" y="1848460"/>
                </a:lnTo>
                <a:lnTo>
                  <a:pt x="1475861" y="1825473"/>
                </a:lnTo>
                <a:lnTo>
                  <a:pt x="1533553" y="1803214"/>
                </a:lnTo>
                <a:lnTo>
                  <a:pt x="1586753" y="1782114"/>
                </a:lnTo>
                <a:lnTo>
                  <a:pt x="1634113" y="1762605"/>
                </a:lnTo>
                <a:lnTo>
                  <a:pt x="1674283" y="1745120"/>
                </a:lnTo>
                <a:lnTo>
                  <a:pt x="1727662" y="1717953"/>
                </a:lnTo>
                <a:lnTo>
                  <a:pt x="1741184" y="1687524"/>
                </a:lnTo>
                <a:lnTo>
                  <a:pt x="1740903" y="1668817"/>
                </a:lnTo>
                <a:lnTo>
                  <a:pt x="1739633" y="1646016"/>
                </a:lnTo>
                <a:lnTo>
                  <a:pt x="1739785" y="1647527"/>
                </a:lnTo>
                <a:lnTo>
                  <a:pt x="1739899" y="1648784"/>
                </a:lnTo>
                <a:lnTo>
                  <a:pt x="1739899" y="1649407"/>
                </a:lnTo>
                <a:lnTo>
                  <a:pt x="1782313" y="1641832"/>
                </a:lnTo>
                <a:lnTo>
                  <a:pt x="1822480" y="1636384"/>
                </a:lnTo>
                <a:lnTo>
                  <a:pt x="1861663" y="1633121"/>
                </a:lnTo>
                <a:lnTo>
                  <a:pt x="1901126" y="1632097"/>
                </a:lnTo>
                <a:lnTo>
                  <a:pt x="1892066" y="1650882"/>
                </a:lnTo>
                <a:lnTo>
                  <a:pt x="1884902" y="1670609"/>
                </a:lnTo>
                <a:lnTo>
                  <a:pt x="1879766" y="1691175"/>
                </a:lnTo>
                <a:lnTo>
                  <a:pt x="1876793" y="1712475"/>
                </a:lnTo>
                <a:lnTo>
                  <a:pt x="1867992" y="1803318"/>
                </a:lnTo>
                <a:lnTo>
                  <a:pt x="1870009" y="1846065"/>
                </a:lnTo>
                <a:lnTo>
                  <a:pt x="1883613" y="1885652"/>
                </a:lnTo>
                <a:lnTo>
                  <a:pt x="1907439" y="1919925"/>
                </a:lnTo>
                <a:lnTo>
                  <a:pt x="1940126" y="1946729"/>
                </a:lnTo>
                <a:lnTo>
                  <a:pt x="1980310" y="1963910"/>
                </a:lnTo>
                <a:lnTo>
                  <a:pt x="1995573" y="1964747"/>
                </a:lnTo>
                <a:lnTo>
                  <a:pt x="2009773" y="1959766"/>
                </a:lnTo>
                <a:lnTo>
                  <a:pt x="2021189" y="1949961"/>
                </a:lnTo>
                <a:lnTo>
                  <a:pt x="2028101" y="1936325"/>
                </a:lnTo>
                <a:lnTo>
                  <a:pt x="2076259" y="1756595"/>
                </a:lnTo>
                <a:lnTo>
                  <a:pt x="2086861" y="1735308"/>
                </a:lnTo>
                <a:lnTo>
                  <a:pt x="2104255" y="1720209"/>
                </a:lnTo>
                <a:lnTo>
                  <a:pt x="2126028" y="1712693"/>
                </a:lnTo>
                <a:lnTo>
                  <a:pt x="2149767" y="1714151"/>
                </a:lnTo>
                <a:lnTo>
                  <a:pt x="2187816" y="1724349"/>
                </a:lnTo>
                <a:lnTo>
                  <a:pt x="2186889" y="1727804"/>
                </a:lnTo>
                <a:lnTo>
                  <a:pt x="2228634" y="1738980"/>
                </a:lnTo>
                <a:lnTo>
                  <a:pt x="2266794" y="1770616"/>
                </a:lnTo>
                <a:lnTo>
                  <a:pt x="2272817" y="1793755"/>
                </a:lnTo>
                <a:lnTo>
                  <a:pt x="2272461" y="1801223"/>
                </a:lnTo>
                <a:lnTo>
                  <a:pt x="2270480" y="1808639"/>
                </a:lnTo>
                <a:lnTo>
                  <a:pt x="2223096" y="1985461"/>
                </a:lnTo>
                <a:lnTo>
                  <a:pt x="2221534" y="1991265"/>
                </a:lnTo>
                <a:lnTo>
                  <a:pt x="2221610" y="1997158"/>
                </a:lnTo>
                <a:lnTo>
                  <a:pt x="2240392" y="2032169"/>
                </a:lnTo>
                <a:lnTo>
                  <a:pt x="2294681" y="2042319"/>
                </a:lnTo>
                <a:lnTo>
                  <a:pt x="2336388" y="2035451"/>
                </a:lnTo>
                <a:lnTo>
                  <a:pt x="2374156" y="2017683"/>
                </a:lnTo>
                <a:lnTo>
                  <a:pt x="2405728" y="1990202"/>
                </a:lnTo>
                <a:lnTo>
                  <a:pt x="2428849" y="1954194"/>
                </a:lnTo>
                <a:lnTo>
                  <a:pt x="2466644" y="1871111"/>
                </a:lnTo>
                <a:lnTo>
                  <a:pt x="2484283" y="1810463"/>
                </a:lnTo>
                <a:lnTo>
                  <a:pt x="2485888" y="1779440"/>
                </a:lnTo>
                <a:lnTo>
                  <a:pt x="2482862" y="1748645"/>
                </a:lnTo>
                <a:lnTo>
                  <a:pt x="2464342" y="1689069"/>
                </a:lnTo>
                <a:lnTo>
                  <a:pt x="2428430" y="1636580"/>
                </a:lnTo>
                <a:lnTo>
                  <a:pt x="2368130" y="1572800"/>
                </a:lnTo>
                <a:lnTo>
                  <a:pt x="2397476" y="1558406"/>
                </a:lnTo>
                <a:lnTo>
                  <a:pt x="2433801" y="1539837"/>
                </a:lnTo>
                <a:lnTo>
                  <a:pt x="2472342" y="1519497"/>
                </a:lnTo>
                <a:lnTo>
                  <a:pt x="2508338" y="1499788"/>
                </a:lnTo>
                <a:lnTo>
                  <a:pt x="2530628" y="1450869"/>
                </a:lnTo>
                <a:lnTo>
                  <a:pt x="2529375" y="1429327"/>
                </a:lnTo>
                <a:lnTo>
                  <a:pt x="2527287" y="1415943"/>
                </a:lnTo>
                <a:lnTo>
                  <a:pt x="2526715" y="1408754"/>
                </a:lnTo>
                <a:lnTo>
                  <a:pt x="2528722" y="1403306"/>
                </a:lnTo>
                <a:lnTo>
                  <a:pt x="2538209" y="1403014"/>
                </a:lnTo>
                <a:lnTo>
                  <a:pt x="2567048" y="1397390"/>
                </a:lnTo>
                <a:lnTo>
                  <a:pt x="2593659" y="1383634"/>
                </a:lnTo>
                <a:lnTo>
                  <a:pt x="2614081" y="1363848"/>
                </a:lnTo>
                <a:lnTo>
                  <a:pt x="2624353" y="1340136"/>
                </a:lnTo>
                <a:lnTo>
                  <a:pt x="2626254" y="1317198"/>
                </a:lnTo>
                <a:lnTo>
                  <a:pt x="2625140" y="1294905"/>
                </a:lnTo>
                <a:lnTo>
                  <a:pt x="2620474" y="1273260"/>
                </a:lnTo>
                <a:lnTo>
                  <a:pt x="2611716" y="1252265"/>
                </a:lnTo>
                <a:lnTo>
                  <a:pt x="2609004" y="1244828"/>
                </a:lnTo>
                <a:lnTo>
                  <a:pt x="2610032" y="1240165"/>
                </a:lnTo>
                <a:lnTo>
                  <a:pt x="2614344" y="1237602"/>
                </a:lnTo>
                <a:lnTo>
                  <a:pt x="2621483" y="1236466"/>
                </a:lnTo>
                <a:lnTo>
                  <a:pt x="2634388" y="1235642"/>
                </a:lnTo>
                <a:lnTo>
                  <a:pt x="2647000" y="1233955"/>
                </a:lnTo>
                <a:lnTo>
                  <a:pt x="2680057" y="1197811"/>
                </a:lnTo>
                <a:lnTo>
                  <a:pt x="2687815" y="1159225"/>
                </a:lnTo>
                <a:lnTo>
                  <a:pt x="2688469" y="1138453"/>
                </a:lnTo>
                <a:lnTo>
                  <a:pt x="2687219" y="1120352"/>
                </a:lnTo>
                <a:lnTo>
                  <a:pt x="2668083" y="1068274"/>
                </a:lnTo>
                <a:lnTo>
                  <a:pt x="2641288" y="1041532"/>
                </a:lnTo>
                <a:lnTo>
                  <a:pt x="2632684" y="1033152"/>
                </a:lnTo>
                <a:lnTo>
                  <a:pt x="2631376" y="1031310"/>
                </a:lnTo>
                <a:lnTo>
                  <a:pt x="2630347" y="1029621"/>
                </a:lnTo>
                <a:lnTo>
                  <a:pt x="2629801" y="1028148"/>
                </a:lnTo>
                <a:lnTo>
                  <a:pt x="2629217" y="1025519"/>
                </a:lnTo>
                <a:lnTo>
                  <a:pt x="2630817" y="1023741"/>
                </a:lnTo>
                <a:lnTo>
                  <a:pt x="2636977" y="1023398"/>
                </a:lnTo>
                <a:lnTo>
                  <a:pt x="2651398" y="1015791"/>
                </a:lnTo>
                <a:lnTo>
                  <a:pt x="2701996" y="975383"/>
                </a:lnTo>
                <a:lnTo>
                  <a:pt x="2722438" y="934073"/>
                </a:lnTo>
                <a:lnTo>
                  <a:pt x="2725407" y="907130"/>
                </a:lnTo>
                <a:lnTo>
                  <a:pt x="2724839" y="898706"/>
                </a:lnTo>
                <a:lnTo>
                  <a:pt x="2696390" y="848201"/>
                </a:lnTo>
                <a:lnTo>
                  <a:pt x="2655685" y="818710"/>
                </a:lnTo>
                <a:lnTo>
                  <a:pt x="2624353" y="805149"/>
                </a:lnTo>
                <a:lnTo>
                  <a:pt x="2619012" y="802544"/>
                </a:lnTo>
                <a:lnTo>
                  <a:pt x="2612913" y="799842"/>
                </a:lnTo>
                <a:lnTo>
                  <a:pt x="2606143" y="797057"/>
                </a:lnTo>
                <a:lnTo>
                  <a:pt x="2598788" y="794201"/>
                </a:lnTo>
                <a:lnTo>
                  <a:pt x="2670047" y="555429"/>
                </a:lnTo>
                <a:lnTo>
                  <a:pt x="2757843" y="529241"/>
                </a:lnTo>
                <a:lnTo>
                  <a:pt x="2803722" y="509047"/>
                </a:lnTo>
                <a:lnTo>
                  <a:pt x="2842912" y="479306"/>
                </a:lnTo>
                <a:lnTo>
                  <a:pt x="2873954" y="441566"/>
                </a:lnTo>
                <a:lnTo>
                  <a:pt x="2895389" y="397374"/>
                </a:lnTo>
                <a:lnTo>
                  <a:pt x="2905760" y="348279"/>
                </a:lnTo>
                <a:lnTo>
                  <a:pt x="2914561" y="257436"/>
                </a:lnTo>
                <a:lnTo>
                  <a:pt x="2915201" y="246956"/>
                </a:lnTo>
                <a:lnTo>
                  <a:pt x="2915100" y="236567"/>
                </a:lnTo>
                <a:lnTo>
                  <a:pt x="2900027" y="174856"/>
                </a:lnTo>
                <a:lnTo>
                  <a:pt x="2876269" y="138972"/>
                </a:lnTo>
                <a:lnTo>
                  <a:pt x="2842983" y="110891"/>
                </a:lnTo>
                <a:lnTo>
                  <a:pt x="2801645" y="92984"/>
                </a:lnTo>
                <a:lnTo>
                  <a:pt x="2786380" y="92149"/>
                </a:lnTo>
                <a:lnTo>
                  <a:pt x="2772179" y="97133"/>
                </a:lnTo>
                <a:lnTo>
                  <a:pt x="2760767" y="106943"/>
                </a:lnTo>
                <a:lnTo>
                  <a:pt x="2753867" y="120581"/>
                </a:lnTo>
                <a:lnTo>
                  <a:pt x="2705709" y="300298"/>
                </a:lnTo>
                <a:lnTo>
                  <a:pt x="2695100" y="321586"/>
                </a:lnTo>
                <a:lnTo>
                  <a:pt x="2677702" y="336684"/>
                </a:lnTo>
                <a:lnTo>
                  <a:pt x="2655928" y="344200"/>
                </a:lnTo>
                <a:lnTo>
                  <a:pt x="2632189" y="342742"/>
                </a:lnTo>
                <a:lnTo>
                  <a:pt x="2495943" y="306242"/>
                </a:lnTo>
                <a:lnTo>
                  <a:pt x="2474656" y="295633"/>
                </a:lnTo>
                <a:lnTo>
                  <a:pt x="2459558" y="278237"/>
                </a:lnTo>
                <a:lnTo>
                  <a:pt x="2452041" y="256466"/>
                </a:lnTo>
                <a:lnTo>
                  <a:pt x="2453500" y="232734"/>
                </a:lnTo>
                <a:lnTo>
                  <a:pt x="2501658" y="53004"/>
                </a:lnTo>
                <a:lnTo>
                  <a:pt x="2502493" y="37739"/>
                </a:lnTo>
                <a:lnTo>
                  <a:pt x="2497510" y="23537"/>
                </a:lnTo>
                <a:lnTo>
                  <a:pt x="2487705" y="12120"/>
                </a:lnTo>
                <a:lnTo>
                  <a:pt x="2474074" y="5214"/>
                </a:lnTo>
                <a:lnTo>
                  <a:pt x="2430682" y="0"/>
                </a:lnTo>
                <a:lnTo>
                  <a:pt x="2388972" y="6869"/>
                </a:lnTo>
                <a:lnTo>
                  <a:pt x="2351200" y="24637"/>
                </a:lnTo>
                <a:lnTo>
                  <a:pt x="2319625" y="52119"/>
                </a:lnTo>
                <a:lnTo>
                  <a:pt x="2296502" y="88132"/>
                </a:lnTo>
                <a:lnTo>
                  <a:pt x="2258707" y="171216"/>
                </a:lnTo>
                <a:lnTo>
                  <a:pt x="2242484" y="220256"/>
                </a:lnTo>
                <a:lnTo>
                  <a:pt x="2238167" y="269954"/>
                </a:lnTo>
                <a:lnTo>
                  <a:pt x="2245645" y="318488"/>
                </a:lnTo>
                <a:lnTo>
                  <a:pt x="2264809" y="364037"/>
                </a:lnTo>
                <a:lnTo>
                  <a:pt x="2295550" y="404781"/>
                </a:lnTo>
                <a:lnTo>
                  <a:pt x="2358491" y="471367"/>
                </a:lnTo>
                <a:lnTo>
                  <a:pt x="2293581" y="744202"/>
                </a:lnTo>
                <a:lnTo>
                  <a:pt x="2250301" y="759534"/>
                </a:lnTo>
                <a:lnTo>
                  <a:pt x="2206977" y="774853"/>
                </a:lnTo>
                <a:lnTo>
                  <a:pt x="2163658" y="790229"/>
                </a:lnTo>
                <a:lnTo>
                  <a:pt x="2120391" y="805733"/>
                </a:lnTo>
                <a:lnTo>
                  <a:pt x="2094059" y="814840"/>
                </a:lnTo>
                <a:lnTo>
                  <a:pt x="2068268" y="824970"/>
                </a:lnTo>
                <a:lnTo>
                  <a:pt x="2043986" y="838116"/>
                </a:lnTo>
                <a:lnTo>
                  <a:pt x="2022182" y="856266"/>
                </a:lnTo>
                <a:lnTo>
                  <a:pt x="2010208" y="866617"/>
                </a:lnTo>
                <a:lnTo>
                  <a:pt x="1983583" y="888452"/>
                </a:lnTo>
                <a:lnTo>
                  <a:pt x="1945906" y="918936"/>
                </a:lnTo>
                <a:lnTo>
                  <a:pt x="1900780" y="955231"/>
                </a:lnTo>
                <a:lnTo>
                  <a:pt x="1851804" y="994500"/>
                </a:lnTo>
                <a:lnTo>
                  <a:pt x="1802580" y="1033906"/>
                </a:lnTo>
                <a:lnTo>
                  <a:pt x="1756708" y="1070613"/>
                </a:lnTo>
                <a:lnTo>
                  <a:pt x="1717789" y="1101783"/>
                </a:lnTo>
                <a:lnTo>
                  <a:pt x="1697653" y="1118347"/>
                </a:lnTo>
                <a:lnTo>
                  <a:pt x="1677115" y="1134344"/>
                </a:lnTo>
                <a:lnTo>
                  <a:pt x="1655233" y="1148347"/>
                </a:lnTo>
                <a:lnTo>
                  <a:pt x="1631060" y="1158933"/>
                </a:lnTo>
                <a:lnTo>
                  <a:pt x="1629879" y="1152773"/>
                </a:lnTo>
                <a:lnTo>
                  <a:pt x="1627581" y="1148735"/>
                </a:lnTo>
                <a:lnTo>
                  <a:pt x="1624456" y="1146258"/>
                </a:lnTo>
                <a:lnTo>
                  <a:pt x="1619275" y="1141927"/>
                </a:lnTo>
                <a:lnTo>
                  <a:pt x="1611693" y="1142093"/>
                </a:lnTo>
                <a:lnTo>
                  <a:pt x="1602930" y="1144290"/>
                </a:lnTo>
                <a:lnTo>
                  <a:pt x="1596228" y="1145395"/>
                </a:lnTo>
                <a:lnTo>
                  <a:pt x="1551049" y="1152518"/>
                </a:lnTo>
                <a:lnTo>
                  <a:pt x="1470985" y="1165035"/>
                </a:lnTo>
                <a:lnTo>
                  <a:pt x="1420675" y="1172884"/>
                </a:lnTo>
                <a:lnTo>
                  <a:pt x="1365010" y="1181562"/>
                </a:lnTo>
                <a:lnTo>
                  <a:pt x="1305110" y="1190897"/>
                </a:lnTo>
                <a:lnTo>
                  <a:pt x="1242098" y="1200715"/>
                </a:lnTo>
                <a:lnTo>
                  <a:pt x="1177095" y="1210844"/>
                </a:lnTo>
                <a:lnTo>
                  <a:pt x="1111224" y="1221110"/>
                </a:lnTo>
                <a:lnTo>
                  <a:pt x="1045606" y="1231341"/>
                </a:lnTo>
                <a:lnTo>
                  <a:pt x="981364" y="1241363"/>
                </a:lnTo>
                <a:lnTo>
                  <a:pt x="919618" y="1251003"/>
                </a:lnTo>
                <a:lnTo>
                  <a:pt x="861491" y="1260088"/>
                </a:lnTo>
                <a:lnTo>
                  <a:pt x="837079" y="1191640"/>
                </a:lnTo>
                <a:lnTo>
                  <a:pt x="813711" y="1126117"/>
                </a:lnTo>
                <a:lnTo>
                  <a:pt x="791602" y="1064117"/>
                </a:lnTo>
                <a:lnTo>
                  <a:pt x="770966" y="1006240"/>
                </a:lnTo>
                <a:lnTo>
                  <a:pt x="752016" y="953082"/>
                </a:lnTo>
                <a:lnTo>
                  <a:pt x="734966" y="905242"/>
                </a:lnTo>
                <a:lnTo>
                  <a:pt x="720030" y="863318"/>
                </a:lnTo>
                <a:lnTo>
                  <a:pt x="697354" y="799611"/>
                </a:lnTo>
                <a:lnTo>
                  <a:pt x="687463" y="771557"/>
                </a:lnTo>
                <a:lnTo>
                  <a:pt x="682574" y="767252"/>
                </a:lnTo>
                <a:lnTo>
                  <a:pt x="636000" y="731346"/>
                </a:lnTo>
                <a:lnTo>
                  <a:pt x="595167" y="699758"/>
                </a:lnTo>
                <a:lnTo>
                  <a:pt x="554333" y="668169"/>
                </a:lnTo>
                <a:lnTo>
                  <a:pt x="513499" y="636579"/>
                </a:lnTo>
                <a:lnTo>
                  <a:pt x="472665" y="604986"/>
                </a:lnTo>
                <a:lnTo>
                  <a:pt x="431831" y="573391"/>
                </a:lnTo>
                <a:lnTo>
                  <a:pt x="390996" y="541794"/>
                </a:lnTo>
                <a:lnTo>
                  <a:pt x="350162" y="510192"/>
                </a:lnTo>
                <a:lnTo>
                  <a:pt x="309328" y="478587"/>
                </a:lnTo>
                <a:lnTo>
                  <a:pt x="268493" y="446977"/>
                </a:lnTo>
                <a:lnTo>
                  <a:pt x="227659" y="415362"/>
                </a:lnTo>
                <a:lnTo>
                  <a:pt x="186825" y="383742"/>
                </a:lnTo>
                <a:lnTo>
                  <a:pt x="145992" y="352115"/>
                </a:lnTo>
                <a:lnTo>
                  <a:pt x="105158" y="320483"/>
                </a:lnTo>
                <a:lnTo>
                  <a:pt x="64325" y="288843"/>
                </a:lnTo>
                <a:lnTo>
                  <a:pt x="51731" y="279697"/>
                </a:lnTo>
                <a:lnTo>
                  <a:pt x="43038" y="276635"/>
                </a:lnTo>
                <a:lnTo>
                  <a:pt x="34077" y="279388"/>
                </a:lnTo>
                <a:lnTo>
                  <a:pt x="20675" y="287687"/>
                </a:lnTo>
                <a:lnTo>
                  <a:pt x="3643" y="334547"/>
                </a:lnTo>
                <a:lnTo>
                  <a:pt x="2158" y="365011"/>
                </a:lnTo>
                <a:lnTo>
                  <a:pt x="674" y="395800"/>
                </a:lnTo>
                <a:lnTo>
                  <a:pt x="0" y="414903"/>
                </a:lnTo>
                <a:lnTo>
                  <a:pt x="1302" y="418604"/>
                </a:lnTo>
                <a:lnTo>
                  <a:pt x="17522" y="461862"/>
                </a:lnTo>
                <a:lnTo>
                  <a:pt x="37697" y="515107"/>
                </a:lnTo>
                <a:lnTo>
                  <a:pt x="64523" y="585643"/>
                </a:lnTo>
                <a:lnTo>
                  <a:pt x="80205" y="626798"/>
                </a:lnTo>
                <a:lnTo>
                  <a:pt x="97279" y="671558"/>
                </a:lnTo>
                <a:lnTo>
                  <a:pt x="115656" y="719685"/>
                </a:lnTo>
                <a:lnTo>
                  <a:pt x="135246" y="770938"/>
                </a:lnTo>
                <a:lnTo>
                  <a:pt x="155959" y="825080"/>
                </a:lnTo>
                <a:lnTo>
                  <a:pt x="177705" y="881870"/>
                </a:lnTo>
                <a:lnTo>
                  <a:pt x="200393" y="941070"/>
                </a:lnTo>
                <a:lnTo>
                  <a:pt x="223935" y="1002440"/>
                </a:lnTo>
                <a:lnTo>
                  <a:pt x="248239" y="1065741"/>
                </a:lnTo>
                <a:lnTo>
                  <a:pt x="273217" y="1130734"/>
                </a:lnTo>
                <a:lnTo>
                  <a:pt x="298778" y="1197179"/>
                </a:lnTo>
                <a:lnTo>
                  <a:pt x="324831" y="1264838"/>
                </a:lnTo>
                <a:lnTo>
                  <a:pt x="351288" y="1333472"/>
                </a:lnTo>
                <a:lnTo>
                  <a:pt x="378059" y="1402841"/>
                </a:lnTo>
                <a:lnTo>
                  <a:pt x="405052" y="1472705"/>
                </a:lnTo>
                <a:lnTo>
                  <a:pt x="432179" y="1542827"/>
                </a:lnTo>
                <a:lnTo>
                  <a:pt x="459349" y="1612966"/>
                </a:lnTo>
                <a:lnTo>
                  <a:pt x="486473" y="1682883"/>
                </a:lnTo>
                <a:lnTo>
                  <a:pt x="513460" y="1752340"/>
                </a:lnTo>
                <a:lnTo>
                  <a:pt x="540220" y="1821096"/>
                </a:lnTo>
                <a:lnTo>
                  <a:pt x="566665" y="1888914"/>
                </a:lnTo>
                <a:lnTo>
                  <a:pt x="592702" y="1955553"/>
                </a:lnTo>
                <a:lnTo>
                  <a:pt x="618244" y="2020774"/>
                </a:lnTo>
                <a:lnTo>
                  <a:pt x="643199" y="2084339"/>
                </a:lnTo>
                <a:lnTo>
                  <a:pt x="667478" y="2146008"/>
                </a:lnTo>
                <a:lnTo>
                  <a:pt x="690991" y="2205541"/>
                </a:lnTo>
                <a:lnTo>
                  <a:pt x="713647" y="2262701"/>
                </a:lnTo>
                <a:lnTo>
                  <a:pt x="735357" y="2317246"/>
                </a:lnTo>
                <a:lnTo>
                  <a:pt x="756032" y="2368939"/>
                </a:lnTo>
                <a:lnTo>
                  <a:pt x="775580" y="2417541"/>
                </a:lnTo>
                <a:lnTo>
                  <a:pt x="793912" y="2462811"/>
                </a:lnTo>
                <a:lnTo>
                  <a:pt x="810939" y="2504510"/>
                </a:lnTo>
                <a:lnTo>
                  <a:pt x="826569" y="2542401"/>
                </a:lnTo>
                <a:lnTo>
                  <a:pt x="853283" y="2605796"/>
                </a:lnTo>
                <a:lnTo>
                  <a:pt x="873334" y="2651083"/>
                </a:lnTo>
                <a:lnTo>
                  <a:pt x="904396" y="2694766"/>
                </a:lnTo>
                <a:lnTo>
                  <a:pt x="916328" y="2710811"/>
                </a:lnTo>
                <a:lnTo>
                  <a:pt x="925677" y="2728687"/>
                </a:lnTo>
                <a:lnTo>
                  <a:pt x="932980" y="2748071"/>
                </a:lnTo>
                <a:lnTo>
                  <a:pt x="939083" y="2763025"/>
                </a:lnTo>
                <a:lnTo>
                  <a:pt x="947339" y="2779405"/>
                </a:lnTo>
                <a:lnTo>
                  <a:pt x="954948" y="2792609"/>
                </a:lnTo>
                <a:lnTo>
                  <a:pt x="959116" y="2798033"/>
                </a:lnTo>
                <a:lnTo>
                  <a:pt x="962404" y="2797827"/>
                </a:lnTo>
                <a:lnTo>
                  <a:pt x="971352" y="2797571"/>
                </a:lnTo>
                <a:lnTo>
                  <a:pt x="1029780" y="2796524"/>
                </a:lnTo>
                <a:lnTo>
                  <a:pt x="1092662" y="2795617"/>
                </a:lnTo>
                <a:lnTo>
                  <a:pt x="1172459" y="2794567"/>
                </a:lnTo>
                <a:lnTo>
                  <a:pt x="1218105" y="2793995"/>
                </a:lnTo>
                <a:lnTo>
                  <a:pt x="1267263" y="2793394"/>
                </a:lnTo>
                <a:lnTo>
                  <a:pt x="1319694" y="2792767"/>
                </a:lnTo>
                <a:lnTo>
                  <a:pt x="1375161" y="2792116"/>
                </a:lnTo>
                <a:lnTo>
                  <a:pt x="1433425" y="2791445"/>
                </a:lnTo>
                <a:lnTo>
                  <a:pt x="1494246" y="2790754"/>
                </a:lnTo>
                <a:lnTo>
                  <a:pt x="1557386" y="2790048"/>
                </a:lnTo>
                <a:lnTo>
                  <a:pt x="1622606" y="2789328"/>
                </a:lnTo>
                <a:lnTo>
                  <a:pt x="1689668" y="2788596"/>
                </a:lnTo>
                <a:lnTo>
                  <a:pt x="1758332" y="2787856"/>
                </a:lnTo>
                <a:lnTo>
                  <a:pt x="1828360" y="2787109"/>
                </a:lnTo>
                <a:lnTo>
                  <a:pt x="1899513" y="2786359"/>
                </a:lnTo>
                <a:lnTo>
                  <a:pt x="1971552" y="2785607"/>
                </a:lnTo>
                <a:lnTo>
                  <a:pt x="2044240" y="2784856"/>
                </a:lnTo>
                <a:lnTo>
                  <a:pt x="2117336" y="2784109"/>
                </a:lnTo>
                <a:lnTo>
                  <a:pt x="2190602" y="2783368"/>
                </a:lnTo>
                <a:lnTo>
                  <a:pt x="2263799" y="2782635"/>
                </a:lnTo>
                <a:lnTo>
                  <a:pt x="2336689" y="2781913"/>
                </a:lnTo>
                <a:lnTo>
                  <a:pt x="2409033" y="2781204"/>
                </a:lnTo>
                <a:lnTo>
                  <a:pt x="2480592" y="2780511"/>
                </a:lnTo>
                <a:lnTo>
                  <a:pt x="2551128" y="2779836"/>
                </a:lnTo>
                <a:lnTo>
                  <a:pt x="2620401" y="2779183"/>
                </a:lnTo>
                <a:lnTo>
                  <a:pt x="2688172" y="2778552"/>
                </a:lnTo>
                <a:lnTo>
                  <a:pt x="2754204" y="2777947"/>
                </a:lnTo>
                <a:lnTo>
                  <a:pt x="2818257" y="2777370"/>
                </a:lnTo>
                <a:lnTo>
                  <a:pt x="2880093" y="2776824"/>
                </a:lnTo>
                <a:lnTo>
                  <a:pt x="2939473" y="2776310"/>
                </a:lnTo>
                <a:lnTo>
                  <a:pt x="2996157" y="2775833"/>
                </a:lnTo>
                <a:lnTo>
                  <a:pt x="3049908" y="2775393"/>
                </a:lnTo>
                <a:lnTo>
                  <a:pt x="3100487" y="2774993"/>
                </a:lnTo>
                <a:lnTo>
                  <a:pt x="3147654" y="2774637"/>
                </a:lnTo>
                <a:lnTo>
                  <a:pt x="3191171" y="2774326"/>
                </a:lnTo>
                <a:lnTo>
                  <a:pt x="3230800" y="2774062"/>
                </a:lnTo>
                <a:lnTo>
                  <a:pt x="3297436" y="2773689"/>
                </a:lnTo>
                <a:lnTo>
                  <a:pt x="3345652" y="2773536"/>
                </a:lnTo>
                <a:lnTo>
                  <a:pt x="3362256" y="2773548"/>
                </a:lnTo>
                <a:lnTo>
                  <a:pt x="3373539" y="2773623"/>
                </a:lnTo>
                <a:lnTo>
                  <a:pt x="3386451" y="2773515"/>
                </a:lnTo>
                <a:lnTo>
                  <a:pt x="3424377" y="2766448"/>
                </a:lnTo>
                <a:lnTo>
                  <a:pt x="3477049" y="2746328"/>
                </a:lnTo>
                <a:lnTo>
                  <a:pt x="3529617" y="2726100"/>
                </a:lnTo>
                <a:lnTo>
                  <a:pt x="3582187" y="2705872"/>
                </a:lnTo>
                <a:lnTo>
                  <a:pt x="3634866" y="2685752"/>
                </a:lnTo>
                <a:lnTo>
                  <a:pt x="3659607" y="2644408"/>
                </a:lnTo>
                <a:lnTo>
                  <a:pt x="3671255" y="2601692"/>
                </a:lnTo>
                <a:lnTo>
                  <a:pt x="3675354" y="2579796"/>
                </a:lnTo>
                <a:lnTo>
                  <a:pt x="3675354" y="2578069"/>
                </a:lnTo>
                <a:lnTo>
                  <a:pt x="3669042" y="2572328"/>
                </a:lnTo>
                <a:lnTo>
                  <a:pt x="3666159" y="2570893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27862" y="2971800"/>
            <a:ext cx="422275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X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15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562349"/>
            <a:ext cx="7680325" cy="1913255"/>
          </a:xfrm>
          <a:custGeom>
            <a:avLst/>
            <a:gdLst/>
            <a:ahLst/>
            <a:cxnLst/>
            <a:rect l="l" t="t" r="r" b="b"/>
            <a:pathLst>
              <a:path w="7680325" h="1913254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732953"/>
                </a:lnTo>
                <a:lnTo>
                  <a:pt x="2812" y="1837013"/>
                </a:lnTo>
                <a:lnTo>
                  <a:pt x="22499" y="1890450"/>
                </a:lnTo>
                <a:lnTo>
                  <a:pt x="75936" y="1910137"/>
                </a:lnTo>
                <a:lnTo>
                  <a:pt x="179997" y="1912950"/>
                </a:lnTo>
                <a:lnTo>
                  <a:pt x="7499997" y="1912950"/>
                </a:lnTo>
                <a:lnTo>
                  <a:pt x="7604058" y="1910137"/>
                </a:lnTo>
                <a:lnTo>
                  <a:pt x="7657495" y="1890450"/>
                </a:lnTo>
                <a:lnTo>
                  <a:pt x="7677182" y="1837013"/>
                </a:lnTo>
                <a:lnTo>
                  <a:pt x="7679994" y="1732953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562349"/>
            <a:ext cx="7680325" cy="1913255"/>
          </a:xfrm>
          <a:custGeom>
            <a:avLst/>
            <a:gdLst/>
            <a:ahLst/>
            <a:cxnLst/>
            <a:rect l="l" t="t" r="r" b="b"/>
            <a:pathLst>
              <a:path w="7680325" h="1913254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732953"/>
                </a:lnTo>
                <a:lnTo>
                  <a:pt x="2812" y="1837013"/>
                </a:lnTo>
                <a:lnTo>
                  <a:pt x="22499" y="1890450"/>
                </a:lnTo>
                <a:lnTo>
                  <a:pt x="75936" y="1910137"/>
                </a:lnTo>
                <a:lnTo>
                  <a:pt x="179997" y="1912950"/>
                </a:lnTo>
                <a:lnTo>
                  <a:pt x="7499997" y="1912950"/>
                </a:lnTo>
                <a:lnTo>
                  <a:pt x="7604058" y="1910137"/>
                </a:lnTo>
                <a:lnTo>
                  <a:pt x="7657495" y="1890450"/>
                </a:lnTo>
                <a:lnTo>
                  <a:pt x="7677182" y="1837013"/>
                </a:lnTo>
                <a:lnTo>
                  <a:pt x="7679994" y="1732953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051100" y="2810184"/>
            <a:ext cx="4788100" cy="1286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일반 강철보다 </a:t>
            </a:r>
            <a:r>
              <a:rPr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강하면서도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가벼워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초고층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 건물을 지을 때 </a:t>
            </a:r>
            <a:r>
              <a:rPr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적합한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초고강도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 재료의 이름은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무엇일까요?</a:t>
            </a:r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861009" y="3027827"/>
            <a:ext cx="448945" cy="850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6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787315" y="2971800"/>
            <a:ext cx="152530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HSA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19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9803" y="2805350"/>
            <a:ext cx="7680325" cy="1448435"/>
          </a:xfrm>
          <a:custGeom>
            <a:avLst/>
            <a:gdLst/>
            <a:ahLst/>
            <a:cxnLst/>
            <a:rect l="l" t="t" r="r" b="b"/>
            <a:pathLst>
              <a:path w="7680325" h="144843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68298"/>
                </a:lnTo>
                <a:lnTo>
                  <a:pt x="2812" y="1372359"/>
                </a:lnTo>
                <a:lnTo>
                  <a:pt x="22499" y="1425795"/>
                </a:lnTo>
                <a:lnTo>
                  <a:pt x="75936" y="1445482"/>
                </a:lnTo>
                <a:lnTo>
                  <a:pt x="179997" y="1448295"/>
                </a:lnTo>
                <a:lnTo>
                  <a:pt x="7499997" y="1448295"/>
                </a:lnTo>
                <a:lnTo>
                  <a:pt x="7604058" y="1445482"/>
                </a:lnTo>
                <a:lnTo>
                  <a:pt x="7657495" y="1425795"/>
                </a:lnTo>
                <a:lnTo>
                  <a:pt x="7677182" y="1372359"/>
                </a:lnTo>
                <a:lnTo>
                  <a:pt x="7679994" y="1268298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09803" y="2805350"/>
            <a:ext cx="7680325" cy="1448435"/>
          </a:xfrm>
          <a:custGeom>
            <a:avLst/>
            <a:gdLst/>
            <a:ahLst/>
            <a:cxnLst/>
            <a:rect l="l" t="t" r="r" b="b"/>
            <a:pathLst>
              <a:path w="7680325" h="144843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68298"/>
                </a:lnTo>
                <a:lnTo>
                  <a:pt x="2812" y="1372359"/>
                </a:lnTo>
                <a:lnTo>
                  <a:pt x="22499" y="1425795"/>
                </a:lnTo>
                <a:lnTo>
                  <a:pt x="75936" y="1445482"/>
                </a:lnTo>
                <a:lnTo>
                  <a:pt x="179997" y="1448295"/>
                </a:lnTo>
                <a:lnTo>
                  <a:pt x="7499997" y="1448295"/>
                </a:lnTo>
                <a:lnTo>
                  <a:pt x="7604058" y="1445482"/>
                </a:lnTo>
                <a:lnTo>
                  <a:pt x="7657495" y="1425795"/>
                </a:lnTo>
                <a:lnTo>
                  <a:pt x="7677182" y="1372359"/>
                </a:lnTo>
                <a:lnTo>
                  <a:pt x="7679994" y="1268298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1100" y="3042793"/>
            <a:ext cx="4788100" cy="835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극저온용 </a:t>
            </a:r>
            <a:r>
              <a:rPr sz="2200" dirty="0" err="1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고망간강을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 err="1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이용하여</a:t>
            </a:r>
            <a:endParaRPr lang="en-US" altLang="ko-KR" sz="22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  <a:p>
            <a:pPr marL="12700" marR="5080">
              <a:lnSpc>
                <a:spcPct val="132600"/>
              </a:lnSpc>
            </a:pPr>
            <a:r>
              <a:rPr sz="2200" dirty="0" err="1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수송하고자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하는 물질은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무엇일까요?</a:t>
            </a:r>
          </a:p>
        </p:txBody>
      </p:sp>
      <p:sp>
        <p:nvSpPr>
          <p:cNvPr id="5" name="object 5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893836" y="3027827"/>
            <a:ext cx="383540" cy="850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7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4648200" y="3034893"/>
            <a:ext cx="586740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액화천연가스(LNG)</a:t>
            </a:r>
          </a:p>
        </p:txBody>
      </p:sp>
      <p:sp>
        <p:nvSpPr>
          <p:cNvPr id="30" name="object 30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21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9803" y="1893350"/>
            <a:ext cx="7680325" cy="3176905"/>
          </a:xfrm>
          <a:custGeom>
            <a:avLst/>
            <a:gdLst/>
            <a:ahLst/>
            <a:cxnLst/>
            <a:rect l="l" t="t" r="r" b="b"/>
            <a:pathLst>
              <a:path w="7680325" h="3176904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996298"/>
                </a:lnTo>
                <a:lnTo>
                  <a:pt x="2812" y="3100359"/>
                </a:lnTo>
                <a:lnTo>
                  <a:pt x="22499" y="3153795"/>
                </a:lnTo>
                <a:lnTo>
                  <a:pt x="75936" y="3173482"/>
                </a:lnTo>
                <a:lnTo>
                  <a:pt x="179997" y="3176295"/>
                </a:lnTo>
                <a:lnTo>
                  <a:pt x="7499997" y="3176295"/>
                </a:lnTo>
                <a:lnTo>
                  <a:pt x="7604058" y="3173482"/>
                </a:lnTo>
                <a:lnTo>
                  <a:pt x="7657495" y="3153795"/>
                </a:lnTo>
                <a:lnTo>
                  <a:pt x="7677182" y="3100359"/>
                </a:lnTo>
                <a:lnTo>
                  <a:pt x="7679994" y="2996298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09803" y="1893350"/>
            <a:ext cx="7680325" cy="3176905"/>
          </a:xfrm>
          <a:custGeom>
            <a:avLst/>
            <a:gdLst/>
            <a:ahLst/>
            <a:cxnLst/>
            <a:rect l="l" t="t" r="r" b="b"/>
            <a:pathLst>
              <a:path w="7680325" h="3176904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996298"/>
                </a:lnTo>
                <a:lnTo>
                  <a:pt x="2812" y="3100359"/>
                </a:lnTo>
                <a:lnTo>
                  <a:pt x="22499" y="3153795"/>
                </a:lnTo>
                <a:lnTo>
                  <a:pt x="75936" y="3173482"/>
                </a:lnTo>
                <a:lnTo>
                  <a:pt x="179997" y="3176295"/>
                </a:lnTo>
                <a:lnTo>
                  <a:pt x="7499997" y="3176295"/>
                </a:lnTo>
                <a:lnTo>
                  <a:pt x="7604058" y="3173482"/>
                </a:lnTo>
                <a:lnTo>
                  <a:pt x="7657495" y="3153795"/>
                </a:lnTo>
                <a:lnTo>
                  <a:pt x="7677182" y="3100359"/>
                </a:lnTo>
                <a:lnTo>
                  <a:pt x="7679994" y="2996298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1100" y="2069819"/>
            <a:ext cx="5321500" cy="13544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018664">
              <a:lnSpc>
                <a:spcPct val="1326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해군함정은 일반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배보다  더 튼튼해야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하니까~</a:t>
            </a: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또 OOO을 이용해서 총알도 막아야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해요.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051100" y="3847920"/>
            <a:ext cx="3492700" cy="835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답을 </a:t>
            </a:r>
            <a:r>
              <a:rPr sz="2200" dirty="0" err="1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모르겠다구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?</a:t>
            </a:r>
            <a:endParaRPr lang="en-US" altLang="ko-KR" sz="22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  <a:p>
            <a:pPr marL="12700" marR="5080">
              <a:lnSpc>
                <a:spcPct val="132600"/>
              </a:lnSpc>
            </a:pPr>
            <a:r>
              <a:rPr sz="2200" dirty="0" err="1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열받아서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‘불타오르네~’</a:t>
            </a:r>
          </a:p>
        </p:txBody>
      </p:sp>
      <p:sp>
        <p:nvSpPr>
          <p:cNvPr id="6" name="object 6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864851" y="3027827"/>
            <a:ext cx="441325" cy="850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8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73800" y="3000020"/>
            <a:ext cx="19304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방탄강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96" y="0"/>
            <a:ext cx="12173508" cy="6848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5871" y="303047"/>
            <a:ext cx="11529060" cy="6214110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5871" y="303047"/>
            <a:ext cx="11529060" cy="6214110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1117" y="179283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2"/>
                </a:lnTo>
                <a:lnTo>
                  <a:pt x="37187" y="216749"/>
                </a:lnTo>
                <a:lnTo>
                  <a:pt x="77543" y="243958"/>
                </a:lnTo>
                <a:lnTo>
                  <a:pt x="126961" y="253936"/>
                </a:lnTo>
                <a:lnTo>
                  <a:pt x="176387" y="243958"/>
                </a:lnTo>
                <a:lnTo>
                  <a:pt x="216747" y="216749"/>
                </a:lnTo>
                <a:lnTo>
                  <a:pt x="243958" y="176392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0507" y="208671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4278" y="35204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8811" y="30625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4278" y="260473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1117" y="6389268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0507" y="6418656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4278" y="656202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8811" y="6516241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4278" y="647045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52167" y="179283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74" y="0"/>
                </a:moveTo>
                <a:lnTo>
                  <a:pt x="77548" y="9979"/>
                </a:lnTo>
                <a:lnTo>
                  <a:pt x="37188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2"/>
                </a:lnTo>
                <a:lnTo>
                  <a:pt x="37188" y="216749"/>
                </a:lnTo>
                <a:lnTo>
                  <a:pt x="77548" y="243958"/>
                </a:lnTo>
                <a:lnTo>
                  <a:pt x="126974" y="253936"/>
                </a:lnTo>
                <a:lnTo>
                  <a:pt x="176392" y="243958"/>
                </a:lnTo>
                <a:lnTo>
                  <a:pt x="216749" y="216749"/>
                </a:lnTo>
                <a:lnTo>
                  <a:pt x="243958" y="176392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9" y="37193"/>
                </a:lnTo>
                <a:lnTo>
                  <a:pt x="176392" y="9979"/>
                </a:lnTo>
                <a:lnTo>
                  <a:pt x="126974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781557" y="208671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855328" y="35204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09862" y="30625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855328" y="260473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52167" y="6389268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74" y="0"/>
                </a:moveTo>
                <a:lnTo>
                  <a:pt x="77548" y="9979"/>
                </a:lnTo>
                <a:lnTo>
                  <a:pt x="37188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8" y="216755"/>
                </a:lnTo>
                <a:lnTo>
                  <a:pt x="77548" y="243969"/>
                </a:lnTo>
                <a:lnTo>
                  <a:pt x="126974" y="253949"/>
                </a:lnTo>
                <a:lnTo>
                  <a:pt x="176392" y="243969"/>
                </a:lnTo>
                <a:lnTo>
                  <a:pt x="216749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9" y="37193"/>
                </a:lnTo>
                <a:lnTo>
                  <a:pt x="176392" y="9979"/>
                </a:lnTo>
                <a:lnTo>
                  <a:pt x="126974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81557" y="6418656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55328" y="656202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09862" y="6516241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55328" y="647045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0344" y="742975"/>
            <a:ext cx="10327005" cy="838200"/>
          </a:xfrm>
          <a:custGeom>
            <a:avLst/>
            <a:gdLst/>
            <a:ahLst/>
            <a:cxnLst/>
            <a:rect l="l" t="t" r="r" b="b"/>
            <a:pathLst>
              <a:path w="10327005" h="838200">
                <a:moveTo>
                  <a:pt x="10241610" y="0"/>
                </a:moveTo>
                <a:lnTo>
                  <a:pt x="84861" y="0"/>
                </a:lnTo>
                <a:lnTo>
                  <a:pt x="51911" y="6696"/>
                </a:lnTo>
                <a:lnTo>
                  <a:pt x="24928" y="24928"/>
                </a:lnTo>
                <a:lnTo>
                  <a:pt x="6696" y="51911"/>
                </a:lnTo>
                <a:lnTo>
                  <a:pt x="0" y="84861"/>
                </a:lnTo>
                <a:lnTo>
                  <a:pt x="0" y="753338"/>
                </a:lnTo>
                <a:lnTo>
                  <a:pt x="6696" y="786288"/>
                </a:lnTo>
                <a:lnTo>
                  <a:pt x="24928" y="813271"/>
                </a:lnTo>
                <a:lnTo>
                  <a:pt x="51911" y="831503"/>
                </a:lnTo>
                <a:lnTo>
                  <a:pt x="84861" y="838200"/>
                </a:lnTo>
                <a:lnTo>
                  <a:pt x="10241610" y="838200"/>
                </a:lnTo>
                <a:lnTo>
                  <a:pt x="10274559" y="831503"/>
                </a:lnTo>
                <a:lnTo>
                  <a:pt x="10301543" y="813271"/>
                </a:lnTo>
                <a:lnTo>
                  <a:pt x="10319775" y="786288"/>
                </a:lnTo>
                <a:lnTo>
                  <a:pt x="10326471" y="753338"/>
                </a:lnTo>
                <a:lnTo>
                  <a:pt x="10326471" y="84861"/>
                </a:lnTo>
                <a:lnTo>
                  <a:pt x="10319775" y="51911"/>
                </a:lnTo>
                <a:lnTo>
                  <a:pt x="10301543" y="24928"/>
                </a:lnTo>
                <a:lnTo>
                  <a:pt x="10274559" y="6696"/>
                </a:lnTo>
                <a:lnTo>
                  <a:pt x="102416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0344" y="742975"/>
            <a:ext cx="10327005" cy="838200"/>
          </a:xfrm>
          <a:custGeom>
            <a:avLst/>
            <a:gdLst/>
            <a:ahLst/>
            <a:cxnLst/>
            <a:rect l="l" t="t" r="r" b="b"/>
            <a:pathLst>
              <a:path w="10327005" h="838200">
                <a:moveTo>
                  <a:pt x="10241610" y="838200"/>
                </a:moveTo>
                <a:lnTo>
                  <a:pt x="84861" y="838200"/>
                </a:lnTo>
                <a:lnTo>
                  <a:pt x="51911" y="831503"/>
                </a:lnTo>
                <a:lnTo>
                  <a:pt x="24928" y="813271"/>
                </a:lnTo>
                <a:lnTo>
                  <a:pt x="6696" y="786288"/>
                </a:lnTo>
                <a:lnTo>
                  <a:pt x="0" y="753338"/>
                </a:lnTo>
                <a:lnTo>
                  <a:pt x="0" y="84861"/>
                </a:lnTo>
                <a:lnTo>
                  <a:pt x="6696" y="51911"/>
                </a:lnTo>
                <a:lnTo>
                  <a:pt x="24928" y="24928"/>
                </a:lnTo>
                <a:lnTo>
                  <a:pt x="51911" y="6696"/>
                </a:lnTo>
                <a:lnTo>
                  <a:pt x="84861" y="0"/>
                </a:lnTo>
                <a:lnTo>
                  <a:pt x="10241610" y="0"/>
                </a:lnTo>
                <a:lnTo>
                  <a:pt x="10274559" y="6696"/>
                </a:lnTo>
                <a:lnTo>
                  <a:pt x="10301543" y="24928"/>
                </a:lnTo>
                <a:lnTo>
                  <a:pt x="10319775" y="51911"/>
                </a:lnTo>
                <a:lnTo>
                  <a:pt x="10326471" y="84861"/>
                </a:lnTo>
                <a:lnTo>
                  <a:pt x="10326471" y="753338"/>
                </a:lnTo>
                <a:lnTo>
                  <a:pt x="10319775" y="786288"/>
                </a:lnTo>
                <a:lnTo>
                  <a:pt x="10301543" y="813271"/>
                </a:lnTo>
                <a:lnTo>
                  <a:pt x="10274559" y="831503"/>
                </a:lnTo>
                <a:lnTo>
                  <a:pt x="10241610" y="838200"/>
                </a:lnTo>
                <a:close/>
              </a:path>
            </a:pathLst>
          </a:custGeom>
          <a:ln w="998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4566182" y="832247"/>
            <a:ext cx="305965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489075" algn="l"/>
              </a:tabLst>
            </a:pPr>
            <a:r>
              <a:rPr sz="40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Game</a:t>
            </a:r>
            <a:r>
              <a:rPr lang="en-US" altLang="ko-KR" sz="40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sz="40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Rule</a:t>
            </a:r>
            <a:endParaRPr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771352" y="2395358"/>
            <a:ext cx="2111296" cy="3171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17761" y="1990346"/>
            <a:ext cx="4921885" cy="16935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530">
              <a:lnSpc>
                <a:spcPct val="100000"/>
              </a:lnSpc>
            </a:pPr>
            <a:r>
              <a:rPr sz="2500" spc="10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게임 순서</a:t>
            </a:r>
            <a:r>
              <a:rPr sz="2500" spc="34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500" spc="16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정하기</a:t>
            </a:r>
            <a:endParaRPr sz="2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  <a:p>
            <a:pPr marL="12700" marR="5080">
              <a:lnSpc>
                <a:spcPct val="142900"/>
              </a:lnSpc>
              <a:spcBef>
                <a:spcPts val="635"/>
              </a:spcBef>
            </a:pPr>
            <a:r>
              <a:rPr lang="ko-KR" altLang="en-US" sz="1750" spc="9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가위바위보를 해서</a:t>
            </a:r>
            <a:r>
              <a:rPr sz="1750" spc="6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lang="ko-KR" altLang="en-US" sz="1750" spc="6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이긴</a:t>
            </a:r>
            <a:r>
              <a:rPr sz="1750" spc="6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750" spc="110" dirty="0" err="1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학생부터</a:t>
            </a:r>
            <a:r>
              <a:rPr sz="1750" spc="11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endParaRPr lang="en-US" sz="1750" spc="110" dirty="0">
              <a:solidFill>
                <a:srgbClr val="231F20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  <a:p>
            <a:pPr marL="12700" marR="5080">
              <a:lnSpc>
                <a:spcPct val="142900"/>
              </a:lnSpc>
              <a:spcBef>
                <a:spcPts val="635"/>
              </a:spcBef>
            </a:pPr>
            <a:r>
              <a:rPr sz="1750" spc="80" dirty="0" err="1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게임을</a:t>
            </a:r>
            <a:r>
              <a:rPr sz="1750" spc="114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750" spc="10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시작합니다.</a:t>
            </a:r>
            <a:endParaRPr sz="175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750" spc="80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순서는 </a:t>
            </a:r>
            <a:r>
              <a:rPr sz="1750" spc="9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시계방향으로</a:t>
            </a:r>
            <a:r>
              <a:rPr sz="1750" spc="23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750" spc="10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진행합니다.</a:t>
            </a:r>
            <a:endParaRPr sz="175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26844" y="4124239"/>
            <a:ext cx="1581785" cy="1581785"/>
          </a:xfrm>
          <a:custGeom>
            <a:avLst/>
            <a:gdLst/>
            <a:ahLst/>
            <a:cxnLst/>
            <a:rect l="l" t="t" r="r" b="b"/>
            <a:pathLst>
              <a:path w="1581785" h="1581785">
                <a:moveTo>
                  <a:pt x="790613" y="0"/>
                </a:moveTo>
                <a:lnTo>
                  <a:pt x="742451" y="1442"/>
                </a:lnTo>
                <a:lnTo>
                  <a:pt x="695053" y="5716"/>
                </a:lnTo>
                <a:lnTo>
                  <a:pt x="648500" y="12738"/>
                </a:lnTo>
                <a:lnTo>
                  <a:pt x="602876" y="22424"/>
                </a:lnTo>
                <a:lnTo>
                  <a:pt x="558263" y="34694"/>
                </a:lnTo>
                <a:lnTo>
                  <a:pt x="514744" y="49463"/>
                </a:lnTo>
                <a:lnTo>
                  <a:pt x="472402" y="66649"/>
                </a:lnTo>
                <a:lnTo>
                  <a:pt x="431318" y="86170"/>
                </a:lnTo>
                <a:lnTo>
                  <a:pt x="391577" y="107943"/>
                </a:lnTo>
                <a:lnTo>
                  <a:pt x="353261" y="131885"/>
                </a:lnTo>
                <a:lnTo>
                  <a:pt x="316452" y="157913"/>
                </a:lnTo>
                <a:lnTo>
                  <a:pt x="281233" y="185945"/>
                </a:lnTo>
                <a:lnTo>
                  <a:pt x="247686" y="215897"/>
                </a:lnTo>
                <a:lnTo>
                  <a:pt x="215896" y="247688"/>
                </a:lnTo>
                <a:lnTo>
                  <a:pt x="185943" y="281235"/>
                </a:lnTo>
                <a:lnTo>
                  <a:pt x="157912" y="316454"/>
                </a:lnTo>
                <a:lnTo>
                  <a:pt x="131884" y="353264"/>
                </a:lnTo>
                <a:lnTo>
                  <a:pt x="107942" y="391581"/>
                </a:lnTo>
                <a:lnTo>
                  <a:pt x="86170" y="431323"/>
                </a:lnTo>
                <a:lnTo>
                  <a:pt x="66649" y="472407"/>
                </a:lnTo>
                <a:lnTo>
                  <a:pt x="49463" y="514750"/>
                </a:lnTo>
                <a:lnTo>
                  <a:pt x="34694" y="558270"/>
                </a:lnTo>
                <a:lnTo>
                  <a:pt x="22424" y="602884"/>
                </a:lnTo>
                <a:lnTo>
                  <a:pt x="12737" y="648509"/>
                </a:lnTo>
                <a:lnTo>
                  <a:pt x="5716" y="695063"/>
                </a:lnTo>
                <a:lnTo>
                  <a:pt x="1442" y="742462"/>
                </a:lnTo>
                <a:lnTo>
                  <a:pt x="0" y="790625"/>
                </a:lnTo>
                <a:lnTo>
                  <a:pt x="1442" y="838788"/>
                </a:lnTo>
                <a:lnTo>
                  <a:pt x="5716" y="886188"/>
                </a:lnTo>
                <a:lnTo>
                  <a:pt x="12737" y="932742"/>
                </a:lnTo>
                <a:lnTo>
                  <a:pt x="22424" y="978367"/>
                </a:lnTo>
                <a:lnTo>
                  <a:pt x="34694" y="1022981"/>
                </a:lnTo>
                <a:lnTo>
                  <a:pt x="49463" y="1066501"/>
                </a:lnTo>
                <a:lnTo>
                  <a:pt x="66649" y="1108844"/>
                </a:lnTo>
                <a:lnTo>
                  <a:pt x="86170" y="1149928"/>
                </a:lnTo>
                <a:lnTo>
                  <a:pt x="107942" y="1189670"/>
                </a:lnTo>
                <a:lnTo>
                  <a:pt x="131884" y="1227987"/>
                </a:lnTo>
                <a:lnTo>
                  <a:pt x="157912" y="1264796"/>
                </a:lnTo>
                <a:lnTo>
                  <a:pt x="185943" y="1300016"/>
                </a:lnTo>
                <a:lnTo>
                  <a:pt x="215896" y="1333562"/>
                </a:lnTo>
                <a:lnTo>
                  <a:pt x="247686" y="1365353"/>
                </a:lnTo>
                <a:lnTo>
                  <a:pt x="281233" y="1395306"/>
                </a:lnTo>
                <a:lnTo>
                  <a:pt x="316452" y="1423338"/>
                </a:lnTo>
                <a:lnTo>
                  <a:pt x="353261" y="1449366"/>
                </a:lnTo>
                <a:lnTo>
                  <a:pt x="391577" y="1473308"/>
                </a:lnTo>
                <a:lnTo>
                  <a:pt x="431318" y="1495080"/>
                </a:lnTo>
                <a:lnTo>
                  <a:pt x="472402" y="1514601"/>
                </a:lnTo>
                <a:lnTo>
                  <a:pt x="514744" y="1531788"/>
                </a:lnTo>
                <a:lnTo>
                  <a:pt x="558263" y="1546557"/>
                </a:lnTo>
                <a:lnTo>
                  <a:pt x="602876" y="1558826"/>
                </a:lnTo>
                <a:lnTo>
                  <a:pt x="648500" y="1568513"/>
                </a:lnTo>
                <a:lnTo>
                  <a:pt x="695053" y="1575535"/>
                </a:lnTo>
                <a:lnTo>
                  <a:pt x="742451" y="1579808"/>
                </a:lnTo>
                <a:lnTo>
                  <a:pt x="790613" y="1581251"/>
                </a:lnTo>
                <a:lnTo>
                  <a:pt x="838775" y="1579808"/>
                </a:lnTo>
                <a:lnTo>
                  <a:pt x="886175" y="1575535"/>
                </a:lnTo>
                <a:lnTo>
                  <a:pt x="932729" y="1568513"/>
                </a:lnTo>
                <a:lnTo>
                  <a:pt x="978354" y="1558826"/>
                </a:lnTo>
                <a:lnTo>
                  <a:pt x="1022968" y="1546557"/>
                </a:lnTo>
                <a:lnTo>
                  <a:pt x="1066488" y="1531788"/>
                </a:lnTo>
                <a:lnTo>
                  <a:pt x="1108831" y="1514601"/>
                </a:lnTo>
                <a:lnTo>
                  <a:pt x="1149915" y="1495080"/>
                </a:lnTo>
                <a:lnTo>
                  <a:pt x="1189657" y="1473308"/>
                </a:lnTo>
                <a:lnTo>
                  <a:pt x="1227974" y="1449366"/>
                </a:lnTo>
                <a:lnTo>
                  <a:pt x="1264784" y="1423338"/>
                </a:lnTo>
                <a:lnTo>
                  <a:pt x="1300003" y="1395306"/>
                </a:lnTo>
                <a:lnTo>
                  <a:pt x="1333550" y="1365353"/>
                </a:lnTo>
                <a:lnTo>
                  <a:pt x="1365341" y="1333562"/>
                </a:lnTo>
                <a:lnTo>
                  <a:pt x="1395293" y="1300016"/>
                </a:lnTo>
                <a:lnTo>
                  <a:pt x="1423325" y="1264796"/>
                </a:lnTo>
                <a:lnTo>
                  <a:pt x="1449353" y="1227987"/>
                </a:lnTo>
                <a:lnTo>
                  <a:pt x="1473295" y="1189670"/>
                </a:lnTo>
                <a:lnTo>
                  <a:pt x="1495068" y="1149928"/>
                </a:lnTo>
                <a:lnTo>
                  <a:pt x="1514589" y="1108844"/>
                </a:lnTo>
                <a:lnTo>
                  <a:pt x="1531775" y="1066501"/>
                </a:lnTo>
                <a:lnTo>
                  <a:pt x="1546544" y="1022981"/>
                </a:lnTo>
                <a:lnTo>
                  <a:pt x="1558814" y="978367"/>
                </a:lnTo>
                <a:lnTo>
                  <a:pt x="1568500" y="932742"/>
                </a:lnTo>
                <a:lnTo>
                  <a:pt x="1575522" y="886188"/>
                </a:lnTo>
                <a:lnTo>
                  <a:pt x="1579795" y="838788"/>
                </a:lnTo>
                <a:lnTo>
                  <a:pt x="1581238" y="790625"/>
                </a:lnTo>
                <a:lnTo>
                  <a:pt x="1579795" y="742462"/>
                </a:lnTo>
                <a:lnTo>
                  <a:pt x="1575522" y="695063"/>
                </a:lnTo>
                <a:lnTo>
                  <a:pt x="1568500" y="648509"/>
                </a:lnTo>
                <a:lnTo>
                  <a:pt x="1558814" y="602884"/>
                </a:lnTo>
                <a:lnTo>
                  <a:pt x="1546544" y="558270"/>
                </a:lnTo>
                <a:lnTo>
                  <a:pt x="1531775" y="514750"/>
                </a:lnTo>
                <a:lnTo>
                  <a:pt x="1514589" y="472407"/>
                </a:lnTo>
                <a:lnTo>
                  <a:pt x="1495068" y="431323"/>
                </a:lnTo>
                <a:lnTo>
                  <a:pt x="1473295" y="391581"/>
                </a:lnTo>
                <a:lnTo>
                  <a:pt x="1449353" y="353264"/>
                </a:lnTo>
                <a:lnTo>
                  <a:pt x="1423325" y="316454"/>
                </a:lnTo>
                <a:lnTo>
                  <a:pt x="1395293" y="281235"/>
                </a:lnTo>
                <a:lnTo>
                  <a:pt x="1365341" y="247688"/>
                </a:lnTo>
                <a:lnTo>
                  <a:pt x="1333550" y="215897"/>
                </a:lnTo>
                <a:lnTo>
                  <a:pt x="1300003" y="185945"/>
                </a:lnTo>
                <a:lnTo>
                  <a:pt x="1264784" y="157913"/>
                </a:lnTo>
                <a:lnTo>
                  <a:pt x="1227974" y="131885"/>
                </a:lnTo>
                <a:lnTo>
                  <a:pt x="1189657" y="107943"/>
                </a:lnTo>
                <a:lnTo>
                  <a:pt x="1149915" y="86170"/>
                </a:lnTo>
                <a:lnTo>
                  <a:pt x="1108831" y="66649"/>
                </a:lnTo>
                <a:lnTo>
                  <a:pt x="1066488" y="49463"/>
                </a:lnTo>
                <a:lnTo>
                  <a:pt x="1022968" y="34694"/>
                </a:lnTo>
                <a:lnTo>
                  <a:pt x="978354" y="22424"/>
                </a:lnTo>
                <a:lnTo>
                  <a:pt x="932729" y="12738"/>
                </a:lnTo>
                <a:lnTo>
                  <a:pt x="886175" y="5716"/>
                </a:lnTo>
                <a:lnTo>
                  <a:pt x="838775" y="1442"/>
                </a:lnTo>
                <a:lnTo>
                  <a:pt x="7906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923007" y="4284187"/>
            <a:ext cx="1141648" cy="10860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33350" algn="ctr">
              <a:lnSpc>
                <a:spcPct val="126400"/>
              </a:lnSpc>
            </a:pPr>
            <a:r>
              <a:rPr lang="ko-KR" altLang="en-US" sz="1450" spc="10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내가 이겼다</a:t>
            </a:r>
            <a:r>
              <a:rPr lang="en-US" altLang="ko-KR" sz="1450" spc="10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! </a:t>
            </a:r>
          </a:p>
          <a:p>
            <a:pPr marL="12700" marR="5080" indent="133350" algn="ctr">
              <a:lnSpc>
                <a:spcPct val="126400"/>
              </a:lnSpc>
            </a:pPr>
            <a:r>
              <a:rPr lang="ko-KR" altLang="en-US" sz="1450" spc="10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나부터 </a:t>
            </a:r>
            <a:r>
              <a:rPr lang="ko-KR" altLang="en-US" sz="1450" spc="105" dirty="0" err="1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시작해야지</a:t>
            </a:r>
            <a:r>
              <a:rPr lang="en-US" altLang="ko-KR" sz="1450" spc="105" dirty="0">
                <a:solidFill>
                  <a:srgbClr val="231F2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~</a:t>
            </a:r>
            <a:endParaRPr sz="145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997973" y="4300677"/>
            <a:ext cx="620395" cy="620395"/>
          </a:xfrm>
          <a:custGeom>
            <a:avLst/>
            <a:gdLst/>
            <a:ahLst/>
            <a:cxnLst/>
            <a:rect l="l" t="t" r="r" b="b"/>
            <a:pathLst>
              <a:path w="620395" h="620395">
                <a:moveTo>
                  <a:pt x="620217" y="0"/>
                </a:moveTo>
                <a:lnTo>
                  <a:pt x="48717" y="147510"/>
                </a:lnTo>
                <a:lnTo>
                  <a:pt x="0" y="620204"/>
                </a:lnTo>
                <a:lnTo>
                  <a:pt x="6202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295926" y="5187122"/>
            <a:ext cx="584835" cy="753110"/>
          </a:xfrm>
          <a:custGeom>
            <a:avLst/>
            <a:gdLst/>
            <a:ahLst/>
            <a:cxnLst/>
            <a:rect l="l" t="t" r="r" b="b"/>
            <a:pathLst>
              <a:path w="584834" h="753110">
                <a:moveTo>
                  <a:pt x="292239" y="0"/>
                </a:moveTo>
                <a:lnTo>
                  <a:pt x="243659" y="4019"/>
                </a:lnTo>
                <a:lnTo>
                  <a:pt x="197649" y="15644"/>
                </a:lnTo>
                <a:lnTo>
                  <a:pt x="154862" y="34227"/>
                </a:lnTo>
                <a:lnTo>
                  <a:pt x="115952" y="59118"/>
                </a:lnTo>
                <a:lnTo>
                  <a:pt x="81571" y="89668"/>
                </a:lnTo>
                <a:lnTo>
                  <a:pt x="52371" y="125229"/>
                </a:lnTo>
                <a:lnTo>
                  <a:pt x="29005" y="165151"/>
                </a:lnTo>
                <a:lnTo>
                  <a:pt x="12126" y="208787"/>
                </a:lnTo>
                <a:lnTo>
                  <a:pt x="2387" y="255485"/>
                </a:lnTo>
                <a:lnTo>
                  <a:pt x="0" y="292087"/>
                </a:lnTo>
                <a:lnTo>
                  <a:pt x="0" y="460971"/>
                </a:lnTo>
                <a:lnTo>
                  <a:pt x="3827" y="508343"/>
                </a:lnTo>
                <a:lnTo>
                  <a:pt x="14909" y="553284"/>
                </a:lnTo>
                <a:lnTo>
                  <a:pt x="32639" y="595191"/>
                </a:lnTo>
                <a:lnTo>
                  <a:pt x="56416" y="633463"/>
                </a:lnTo>
                <a:lnTo>
                  <a:pt x="85636" y="667499"/>
                </a:lnTo>
                <a:lnTo>
                  <a:pt x="119694" y="696695"/>
                </a:lnTo>
                <a:lnTo>
                  <a:pt x="157987" y="720452"/>
                </a:lnTo>
                <a:lnTo>
                  <a:pt x="199911" y="738165"/>
                </a:lnTo>
                <a:lnTo>
                  <a:pt x="244863" y="749235"/>
                </a:lnTo>
                <a:lnTo>
                  <a:pt x="292239" y="753059"/>
                </a:lnTo>
                <a:lnTo>
                  <a:pt x="339611" y="749235"/>
                </a:lnTo>
                <a:lnTo>
                  <a:pt x="384552" y="738165"/>
                </a:lnTo>
                <a:lnTo>
                  <a:pt x="426459" y="720452"/>
                </a:lnTo>
                <a:lnTo>
                  <a:pt x="464731" y="696695"/>
                </a:lnTo>
                <a:lnTo>
                  <a:pt x="498767" y="667499"/>
                </a:lnTo>
                <a:lnTo>
                  <a:pt x="527963" y="633463"/>
                </a:lnTo>
                <a:lnTo>
                  <a:pt x="551719" y="595191"/>
                </a:lnTo>
                <a:lnTo>
                  <a:pt x="569433" y="553284"/>
                </a:lnTo>
                <a:lnTo>
                  <a:pt x="580503" y="508343"/>
                </a:lnTo>
                <a:lnTo>
                  <a:pt x="584326" y="460971"/>
                </a:lnTo>
                <a:lnTo>
                  <a:pt x="584326" y="292087"/>
                </a:lnTo>
                <a:lnTo>
                  <a:pt x="580499" y="244711"/>
                </a:lnTo>
                <a:lnTo>
                  <a:pt x="569421" y="199762"/>
                </a:lnTo>
                <a:lnTo>
                  <a:pt x="551702" y="157849"/>
                </a:lnTo>
                <a:lnTo>
                  <a:pt x="527947" y="119579"/>
                </a:lnTo>
                <a:lnTo>
                  <a:pt x="498767" y="85559"/>
                </a:lnTo>
                <a:lnTo>
                  <a:pt x="464747" y="56379"/>
                </a:lnTo>
                <a:lnTo>
                  <a:pt x="426477" y="32624"/>
                </a:lnTo>
                <a:lnTo>
                  <a:pt x="384564" y="14905"/>
                </a:lnTo>
                <a:lnTo>
                  <a:pt x="339615" y="3827"/>
                </a:lnTo>
                <a:lnTo>
                  <a:pt x="292239" y="0"/>
                </a:lnTo>
                <a:close/>
              </a:path>
            </a:pathLst>
          </a:custGeom>
          <a:solidFill>
            <a:srgbClr val="FBC5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295926" y="5187122"/>
            <a:ext cx="584835" cy="753110"/>
          </a:xfrm>
          <a:custGeom>
            <a:avLst/>
            <a:gdLst/>
            <a:ahLst/>
            <a:cxnLst/>
            <a:rect l="l" t="t" r="r" b="b"/>
            <a:pathLst>
              <a:path w="584834" h="753110">
                <a:moveTo>
                  <a:pt x="584326" y="292087"/>
                </a:moveTo>
                <a:lnTo>
                  <a:pt x="584326" y="460971"/>
                </a:lnTo>
                <a:lnTo>
                  <a:pt x="580503" y="508343"/>
                </a:lnTo>
                <a:lnTo>
                  <a:pt x="569433" y="553284"/>
                </a:lnTo>
                <a:lnTo>
                  <a:pt x="551719" y="595191"/>
                </a:lnTo>
                <a:lnTo>
                  <a:pt x="527963" y="633463"/>
                </a:lnTo>
                <a:lnTo>
                  <a:pt x="498767" y="667499"/>
                </a:lnTo>
                <a:lnTo>
                  <a:pt x="464731" y="696695"/>
                </a:lnTo>
                <a:lnTo>
                  <a:pt x="426459" y="720452"/>
                </a:lnTo>
                <a:lnTo>
                  <a:pt x="384552" y="738165"/>
                </a:lnTo>
                <a:lnTo>
                  <a:pt x="339611" y="749235"/>
                </a:lnTo>
                <a:lnTo>
                  <a:pt x="292239" y="753059"/>
                </a:lnTo>
                <a:lnTo>
                  <a:pt x="244863" y="749235"/>
                </a:lnTo>
                <a:lnTo>
                  <a:pt x="199911" y="738165"/>
                </a:lnTo>
                <a:lnTo>
                  <a:pt x="157987" y="720452"/>
                </a:lnTo>
                <a:lnTo>
                  <a:pt x="119694" y="696695"/>
                </a:lnTo>
                <a:lnTo>
                  <a:pt x="85636" y="667499"/>
                </a:lnTo>
                <a:lnTo>
                  <a:pt x="56416" y="633463"/>
                </a:lnTo>
                <a:lnTo>
                  <a:pt x="32639" y="595191"/>
                </a:lnTo>
                <a:lnTo>
                  <a:pt x="14909" y="553284"/>
                </a:lnTo>
                <a:lnTo>
                  <a:pt x="3827" y="508343"/>
                </a:lnTo>
                <a:lnTo>
                  <a:pt x="0" y="460971"/>
                </a:lnTo>
                <a:lnTo>
                  <a:pt x="0" y="292087"/>
                </a:lnTo>
                <a:lnTo>
                  <a:pt x="12126" y="208787"/>
                </a:lnTo>
                <a:lnTo>
                  <a:pt x="29005" y="165151"/>
                </a:lnTo>
                <a:lnTo>
                  <a:pt x="52371" y="125229"/>
                </a:lnTo>
                <a:lnTo>
                  <a:pt x="81571" y="89668"/>
                </a:lnTo>
                <a:lnTo>
                  <a:pt x="115952" y="59118"/>
                </a:lnTo>
                <a:lnTo>
                  <a:pt x="154862" y="34227"/>
                </a:lnTo>
                <a:lnTo>
                  <a:pt x="197649" y="15644"/>
                </a:lnTo>
                <a:lnTo>
                  <a:pt x="243659" y="4019"/>
                </a:lnTo>
                <a:lnTo>
                  <a:pt x="292239" y="0"/>
                </a:lnTo>
                <a:lnTo>
                  <a:pt x="339615" y="3827"/>
                </a:lnTo>
                <a:lnTo>
                  <a:pt x="384564" y="14905"/>
                </a:lnTo>
                <a:lnTo>
                  <a:pt x="426477" y="32624"/>
                </a:lnTo>
                <a:lnTo>
                  <a:pt x="464747" y="56379"/>
                </a:lnTo>
                <a:lnTo>
                  <a:pt x="498767" y="85559"/>
                </a:lnTo>
                <a:lnTo>
                  <a:pt x="527947" y="119579"/>
                </a:lnTo>
                <a:lnTo>
                  <a:pt x="551702" y="157849"/>
                </a:lnTo>
                <a:lnTo>
                  <a:pt x="569421" y="199762"/>
                </a:lnTo>
                <a:lnTo>
                  <a:pt x="580499" y="244711"/>
                </a:lnTo>
                <a:lnTo>
                  <a:pt x="584326" y="292087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351431" y="5603716"/>
            <a:ext cx="130810" cy="66040"/>
          </a:xfrm>
          <a:custGeom>
            <a:avLst/>
            <a:gdLst/>
            <a:ahLst/>
            <a:cxnLst/>
            <a:rect l="l" t="t" r="r" b="b"/>
            <a:pathLst>
              <a:path w="130809" h="66039">
                <a:moveTo>
                  <a:pt x="65239" y="0"/>
                </a:moveTo>
                <a:lnTo>
                  <a:pt x="39846" y="2577"/>
                </a:lnTo>
                <a:lnTo>
                  <a:pt x="19108" y="9605"/>
                </a:lnTo>
                <a:lnTo>
                  <a:pt x="5127" y="20032"/>
                </a:lnTo>
                <a:lnTo>
                  <a:pt x="0" y="32804"/>
                </a:lnTo>
                <a:lnTo>
                  <a:pt x="5127" y="45575"/>
                </a:lnTo>
                <a:lnTo>
                  <a:pt x="19108" y="56002"/>
                </a:lnTo>
                <a:lnTo>
                  <a:pt x="39846" y="63031"/>
                </a:lnTo>
                <a:lnTo>
                  <a:pt x="65239" y="65608"/>
                </a:lnTo>
                <a:lnTo>
                  <a:pt x="90626" y="63031"/>
                </a:lnTo>
                <a:lnTo>
                  <a:pt x="111359" y="56002"/>
                </a:lnTo>
                <a:lnTo>
                  <a:pt x="125340" y="45575"/>
                </a:lnTo>
                <a:lnTo>
                  <a:pt x="130467" y="32804"/>
                </a:lnTo>
                <a:lnTo>
                  <a:pt x="125340" y="20032"/>
                </a:lnTo>
                <a:lnTo>
                  <a:pt x="111359" y="9605"/>
                </a:lnTo>
                <a:lnTo>
                  <a:pt x="90626" y="2577"/>
                </a:lnTo>
                <a:lnTo>
                  <a:pt x="65239" y="0"/>
                </a:lnTo>
                <a:close/>
              </a:path>
            </a:pathLst>
          </a:custGeom>
          <a:solidFill>
            <a:srgbClr val="F3A0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694391" y="5603716"/>
            <a:ext cx="130810" cy="66040"/>
          </a:xfrm>
          <a:custGeom>
            <a:avLst/>
            <a:gdLst/>
            <a:ahLst/>
            <a:cxnLst/>
            <a:rect l="l" t="t" r="r" b="b"/>
            <a:pathLst>
              <a:path w="130809" h="66039">
                <a:moveTo>
                  <a:pt x="65227" y="0"/>
                </a:moveTo>
                <a:lnTo>
                  <a:pt x="39840" y="2577"/>
                </a:lnTo>
                <a:lnTo>
                  <a:pt x="19107" y="9605"/>
                </a:lnTo>
                <a:lnTo>
                  <a:pt x="5126" y="20032"/>
                </a:lnTo>
                <a:lnTo>
                  <a:pt x="0" y="32804"/>
                </a:lnTo>
                <a:lnTo>
                  <a:pt x="5126" y="45575"/>
                </a:lnTo>
                <a:lnTo>
                  <a:pt x="19107" y="56002"/>
                </a:lnTo>
                <a:lnTo>
                  <a:pt x="39840" y="63031"/>
                </a:lnTo>
                <a:lnTo>
                  <a:pt x="65227" y="65608"/>
                </a:lnTo>
                <a:lnTo>
                  <a:pt x="90621" y="63031"/>
                </a:lnTo>
                <a:lnTo>
                  <a:pt x="111358" y="56002"/>
                </a:lnTo>
                <a:lnTo>
                  <a:pt x="125340" y="45575"/>
                </a:lnTo>
                <a:lnTo>
                  <a:pt x="130467" y="32804"/>
                </a:lnTo>
                <a:lnTo>
                  <a:pt x="125340" y="20032"/>
                </a:lnTo>
                <a:lnTo>
                  <a:pt x="111358" y="9605"/>
                </a:lnTo>
                <a:lnTo>
                  <a:pt x="90621" y="2577"/>
                </a:lnTo>
                <a:lnTo>
                  <a:pt x="65227" y="0"/>
                </a:lnTo>
                <a:close/>
              </a:path>
            </a:pathLst>
          </a:custGeom>
          <a:solidFill>
            <a:srgbClr val="F3A0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60005" y="5496490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>
                <a:moveTo>
                  <a:pt x="0" y="0"/>
                </a:moveTo>
                <a:lnTo>
                  <a:pt x="76784" y="0"/>
                </a:lnTo>
              </a:path>
            </a:pathLst>
          </a:custGeom>
          <a:ln w="234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639507" y="5496490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>
                <a:moveTo>
                  <a:pt x="0" y="0"/>
                </a:moveTo>
                <a:lnTo>
                  <a:pt x="76784" y="0"/>
                </a:lnTo>
              </a:path>
            </a:pathLst>
          </a:custGeom>
          <a:ln w="234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351721" y="5242795"/>
            <a:ext cx="528955" cy="697865"/>
          </a:xfrm>
          <a:custGeom>
            <a:avLst/>
            <a:gdLst/>
            <a:ahLst/>
            <a:cxnLst/>
            <a:rect l="l" t="t" r="r" b="b"/>
            <a:pathLst>
              <a:path w="528954" h="697864">
                <a:moveTo>
                  <a:pt x="0" y="576376"/>
                </a:moveTo>
                <a:lnTo>
                  <a:pt x="29185" y="610757"/>
                </a:lnTo>
                <a:lnTo>
                  <a:pt x="63256" y="640283"/>
                </a:lnTo>
                <a:lnTo>
                  <a:pt x="101614" y="664330"/>
                </a:lnTo>
                <a:lnTo>
                  <a:pt x="143660" y="682277"/>
                </a:lnTo>
                <a:lnTo>
                  <a:pt x="188796" y="693502"/>
                </a:lnTo>
                <a:lnTo>
                  <a:pt x="236423" y="697382"/>
                </a:lnTo>
                <a:lnTo>
                  <a:pt x="283812" y="693558"/>
                </a:lnTo>
                <a:lnTo>
                  <a:pt x="328766" y="682488"/>
                </a:lnTo>
                <a:lnTo>
                  <a:pt x="370684" y="664773"/>
                </a:lnTo>
                <a:lnTo>
                  <a:pt x="408964" y="641015"/>
                </a:lnTo>
                <a:lnTo>
                  <a:pt x="419368" y="632091"/>
                </a:lnTo>
                <a:lnTo>
                  <a:pt x="171132" y="632091"/>
                </a:lnTo>
                <a:lnTo>
                  <a:pt x="124163" y="628294"/>
                </a:lnTo>
                <a:lnTo>
                  <a:pt x="79617" y="617321"/>
                </a:lnTo>
                <a:lnTo>
                  <a:pt x="38046" y="599805"/>
                </a:lnTo>
                <a:lnTo>
                  <a:pt x="0" y="576376"/>
                </a:lnTo>
                <a:close/>
              </a:path>
              <a:path w="528954" h="697864">
                <a:moveTo>
                  <a:pt x="407555" y="0"/>
                </a:moveTo>
                <a:lnTo>
                  <a:pt x="430984" y="38046"/>
                </a:lnTo>
                <a:lnTo>
                  <a:pt x="448500" y="79617"/>
                </a:lnTo>
                <a:lnTo>
                  <a:pt x="459472" y="124163"/>
                </a:lnTo>
                <a:lnTo>
                  <a:pt x="463270" y="171132"/>
                </a:lnTo>
                <a:lnTo>
                  <a:pt x="463270" y="339953"/>
                </a:lnTo>
                <a:lnTo>
                  <a:pt x="459446" y="387339"/>
                </a:lnTo>
                <a:lnTo>
                  <a:pt x="448376" y="432290"/>
                </a:lnTo>
                <a:lnTo>
                  <a:pt x="430662" y="474206"/>
                </a:lnTo>
                <a:lnTo>
                  <a:pt x="406904" y="512485"/>
                </a:lnTo>
                <a:lnTo>
                  <a:pt x="377704" y="546525"/>
                </a:lnTo>
                <a:lnTo>
                  <a:pt x="343664" y="575725"/>
                </a:lnTo>
                <a:lnTo>
                  <a:pt x="305385" y="599483"/>
                </a:lnTo>
                <a:lnTo>
                  <a:pt x="263469" y="617198"/>
                </a:lnTo>
                <a:lnTo>
                  <a:pt x="218518" y="628268"/>
                </a:lnTo>
                <a:lnTo>
                  <a:pt x="171132" y="632091"/>
                </a:lnTo>
                <a:lnTo>
                  <a:pt x="419368" y="632091"/>
                </a:lnTo>
                <a:lnTo>
                  <a:pt x="472206" y="577776"/>
                </a:lnTo>
                <a:lnTo>
                  <a:pt x="495965" y="539497"/>
                </a:lnTo>
                <a:lnTo>
                  <a:pt x="513680" y="497581"/>
                </a:lnTo>
                <a:lnTo>
                  <a:pt x="524750" y="452629"/>
                </a:lnTo>
                <a:lnTo>
                  <a:pt x="528574" y="405244"/>
                </a:lnTo>
                <a:lnTo>
                  <a:pt x="528574" y="236423"/>
                </a:lnTo>
                <a:lnTo>
                  <a:pt x="524694" y="188796"/>
                </a:lnTo>
                <a:lnTo>
                  <a:pt x="513468" y="143660"/>
                </a:lnTo>
                <a:lnTo>
                  <a:pt x="495520" y="101614"/>
                </a:lnTo>
                <a:lnTo>
                  <a:pt x="471471" y="63256"/>
                </a:lnTo>
                <a:lnTo>
                  <a:pt x="441942" y="29185"/>
                </a:lnTo>
                <a:lnTo>
                  <a:pt x="407555" y="0"/>
                </a:lnTo>
                <a:close/>
              </a:path>
            </a:pathLst>
          </a:custGeom>
          <a:solidFill>
            <a:srgbClr val="FAB7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212758" y="5494535"/>
            <a:ext cx="83185" cy="171450"/>
          </a:xfrm>
          <a:custGeom>
            <a:avLst/>
            <a:gdLst/>
            <a:ahLst/>
            <a:cxnLst/>
            <a:rect l="l" t="t" r="r" b="b"/>
            <a:pathLst>
              <a:path w="83184" h="171450">
                <a:moveTo>
                  <a:pt x="83172" y="0"/>
                </a:moveTo>
                <a:lnTo>
                  <a:pt x="45973" y="0"/>
                </a:lnTo>
                <a:lnTo>
                  <a:pt x="42100" y="444"/>
                </a:lnTo>
                <a:lnTo>
                  <a:pt x="2923" y="32869"/>
                </a:lnTo>
                <a:lnTo>
                  <a:pt x="0" y="49695"/>
                </a:lnTo>
                <a:lnTo>
                  <a:pt x="0" y="121412"/>
                </a:lnTo>
                <a:lnTo>
                  <a:pt x="3916" y="140730"/>
                </a:lnTo>
                <a:lnTo>
                  <a:pt x="14597" y="156533"/>
                </a:lnTo>
                <a:lnTo>
                  <a:pt x="30437" y="167203"/>
                </a:lnTo>
                <a:lnTo>
                  <a:pt x="49834" y="171119"/>
                </a:lnTo>
                <a:lnTo>
                  <a:pt x="83172" y="171119"/>
                </a:lnTo>
                <a:lnTo>
                  <a:pt x="83172" y="0"/>
                </a:lnTo>
                <a:close/>
              </a:path>
            </a:pathLst>
          </a:custGeom>
          <a:solidFill>
            <a:srgbClr val="FBC5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212758" y="5494535"/>
            <a:ext cx="83185" cy="171450"/>
          </a:xfrm>
          <a:custGeom>
            <a:avLst/>
            <a:gdLst/>
            <a:ahLst/>
            <a:cxnLst/>
            <a:rect l="l" t="t" r="r" b="b"/>
            <a:pathLst>
              <a:path w="83184" h="171450">
                <a:moveTo>
                  <a:pt x="83172" y="0"/>
                </a:moveTo>
                <a:lnTo>
                  <a:pt x="83172" y="171119"/>
                </a:lnTo>
                <a:lnTo>
                  <a:pt x="49834" y="171119"/>
                </a:lnTo>
                <a:lnTo>
                  <a:pt x="30437" y="167203"/>
                </a:lnTo>
                <a:lnTo>
                  <a:pt x="14597" y="156533"/>
                </a:lnTo>
                <a:lnTo>
                  <a:pt x="3916" y="140730"/>
                </a:lnTo>
                <a:lnTo>
                  <a:pt x="0" y="121412"/>
                </a:lnTo>
                <a:lnTo>
                  <a:pt x="0" y="49695"/>
                </a:lnTo>
                <a:lnTo>
                  <a:pt x="23220" y="7700"/>
                </a:lnTo>
                <a:lnTo>
                  <a:pt x="45973" y="0"/>
                </a:lnTo>
                <a:lnTo>
                  <a:pt x="49834" y="0"/>
                </a:lnTo>
                <a:lnTo>
                  <a:pt x="83172" y="0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80290" y="5494474"/>
            <a:ext cx="83820" cy="171450"/>
          </a:xfrm>
          <a:custGeom>
            <a:avLst/>
            <a:gdLst/>
            <a:ahLst/>
            <a:cxnLst/>
            <a:rect l="l" t="t" r="r" b="b"/>
            <a:pathLst>
              <a:path w="83820" h="171450">
                <a:moveTo>
                  <a:pt x="33451" y="0"/>
                </a:moveTo>
                <a:lnTo>
                  <a:pt x="0" y="0"/>
                </a:lnTo>
                <a:lnTo>
                  <a:pt x="0" y="171183"/>
                </a:lnTo>
                <a:lnTo>
                  <a:pt x="33451" y="171183"/>
                </a:lnTo>
                <a:lnTo>
                  <a:pt x="52818" y="167273"/>
                </a:lnTo>
                <a:lnTo>
                  <a:pt x="68630" y="156611"/>
                </a:lnTo>
                <a:lnTo>
                  <a:pt x="79289" y="140799"/>
                </a:lnTo>
                <a:lnTo>
                  <a:pt x="83197" y="121437"/>
                </a:lnTo>
                <a:lnTo>
                  <a:pt x="83197" y="49758"/>
                </a:lnTo>
                <a:lnTo>
                  <a:pt x="79289" y="30389"/>
                </a:lnTo>
                <a:lnTo>
                  <a:pt x="68630" y="14573"/>
                </a:lnTo>
                <a:lnTo>
                  <a:pt x="52818" y="3910"/>
                </a:lnTo>
                <a:lnTo>
                  <a:pt x="33451" y="0"/>
                </a:lnTo>
                <a:close/>
              </a:path>
            </a:pathLst>
          </a:custGeom>
          <a:solidFill>
            <a:srgbClr val="FBC5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80290" y="5494474"/>
            <a:ext cx="83820" cy="171450"/>
          </a:xfrm>
          <a:custGeom>
            <a:avLst/>
            <a:gdLst/>
            <a:ahLst/>
            <a:cxnLst/>
            <a:rect l="l" t="t" r="r" b="b"/>
            <a:pathLst>
              <a:path w="83820" h="171450">
                <a:moveTo>
                  <a:pt x="33451" y="171183"/>
                </a:moveTo>
                <a:lnTo>
                  <a:pt x="0" y="171183"/>
                </a:lnTo>
                <a:lnTo>
                  <a:pt x="0" y="0"/>
                </a:lnTo>
                <a:lnTo>
                  <a:pt x="33451" y="0"/>
                </a:lnTo>
                <a:lnTo>
                  <a:pt x="52818" y="3910"/>
                </a:lnTo>
                <a:lnTo>
                  <a:pt x="68630" y="14573"/>
                </a:lnTo>
                <a:lnTo>
                  <a:pt x="79289" y="30389"/>
                </a:lnTo>
                <a:lnTo>
                  <a:pt x="83197" y="49758"/>
                </a:lnTo>
                <a:lnTo>
                  <a:pt x="83197" y="121437"/>
                </a:lnTo>
                <a:lnTo>
                  <a:pt x="79289" y="140799"/>
                </a:lnTo>
                <a:lnTo>
                  <a:pt x="68630" y="156611"/>
                </a:lnTo>
                <a:lnTo>
                  <a:pt x="52818" y="167273"/>
                </a:lnTo>
                <a:lnTo>
                  <a:pt x="33451" y="171183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505669" y="5706903"/>
            <a:ext cx="165100" cy="40005"/>
          </a:xfrm>
          <a:custGeom>
            <a:avLst/>
            <a:gdLst/>
            <a:ahLst/>
            <a:cxnLst/>
            <a:rect l="l" t="t" r="r" b="b"/>
            <a:pathLst>
              <a:path w="165100" h="40004">
                <a:moveTo>
                  <a:pt x="164947" y="0"/>
                </a:moveTo>
                <a:lnTo>
                  <a:pt x="0" y="0"/>
                </a:lnTo>
                <a:lnTo>
                  <a:pt x="3118" y="15439"/>
                </a:lnTo>
                <a:lnTo>
                  <a:pt x="11620" y="28046"/>
                </a:lnTo>
                <a:lnTo>
                  <a:pt x="24228" y="36545"/>
                </a:lnTo>
                <a:lnTo>
                  <a:pt x="39662" y="39662"/>
                </a:lnTo>
                <a:lnTo>
                  <a:pt x="125285" y="39662"/>
                </a:lnTo>
                <a:lnTo>
                  <a:pt x="140724" y="36545"/>
                </a:lnTo>
                <a:lnTo>
                  <a:pt x="153331" y="28046"/>
                </a:lnTo>
                <a:lnTo>
                  <a:pt x="161831" y="15439"/>
                </a:lnTo>
                <a:lnTo>
                  <a:pt x="164947" y="0"/>
                </a:lnTo>
                <a:close/>
              </a:path>
            </a:pathLst>
          </a:custGeom>
          <a:solidFill>
            <a:srgbClr val="FBC5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505669" y="5706903"/>
            <a:ext cx="165100" cy="40005"/>
          </a:xfrm>
          <a:custGeom>
            <a:avLst/>
            <a:gdLst/>
            <a:ahLst/>
            <a:cxnLst/>
            <a:rect l="l" t="t" r="r" b="b"/>
            <a:pathLst>
              <a:path w="165100" h="40004">
                <a:moveTo>
                  <a:pt x="164947" y="0"/>
                </a:moveTo>
                <a:lnTo>
                  <a:pt x="161831" y="15439"/>
                </a:lnTo>
                <a:lnTo>
                  <a:pt x="153331" y="28046"/>
                </a:lnTo>
                <a:lnTo>
                  <a:pt x="140724" y="36545"/>
                </a:lnTo>
                <a:lnTo>
                  <a:pt x="125285" y="39662"/>
                </a:lnTo>
                <a:lnTo>
                  <a:pt x="39662" y="39662"/>
                </a:lnTo>
                <a:lnTo>
                  <a:pt x="24228" y="36545"/>
                </a:lnTo>
                <a:lnTo>
                  <a:pt x="11620" y="28046"/>
                </a:lnTo>
                <a:lnTo>
                  <a:pt x="3118" y="15439"/>
                </a:lnTo>
                <a:lnTo>
                  <a:pt x="0" y="0"/>
                </a:lnTo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484851" y="5550355"/>
            <a:ext cx="36195" cy="70485"/>
          </a:xfrm>
          <a:custGeom>
            <a:avLst/>
            <a:gdLst/>
            <a:ahLst/>
            <a:cxnLst/>
            <a:rect l="l" t="t" r="r" b="b"/>
            <a:pathLst>
              <a:path w="36195" h="70485">
                <a:moveTo>
                  <a:pt x="17983" y="0"/>
                </a:moveTo>
                <a:lnTo>
                  <a:pt x="10983" y="1413"/>
                </a:lnTo>
                <a:lnTo>
                  <a:pt x="5267" y="5267"/>
                </a:lnTo>
                <a:lnTo>
                  <a:pt x="1413" y="10983"/>
                </a:lnTo>
                <a:lnTo>
                  <a:pt x="0" y="17983"/>
                </a:lnTo>
                <a:lnTo>
                  <a:pt x="0" y="52031"/>
                </a:lnTo>
                <a:lnTo>
                  <a:pt x="1413" y="59031"/>
                </a:lnTo>
                <a:lnTo>
                  <a:pt x="5267" y="64747"/>
                </a:lnTo>
                <a:lnTo>
                  <a:pt x="10983" y="68601"/>
                </a:lnTo>
                <a:lnTo>
                  <a:pt x="17983" y="70015"/>
                </a:lnTo>
                <a:lnTo>
                  <a:pt x="24982" y="68601"/>
                </a:lnTo>
                <a:lnTo>
                  <a:pt x="30699" y="64747"/>
                </a:lnTo>
                <a:lnTo>
                  <a:pt x="34553" y="59031"/>
                </a:lnTo>
                <a:lnTo>
                  <a:pt x="35966" y="52031"/>
                </a:lnTo>
                <a:lnTo>
                  <a:pt x="35966" y="17983"/>
                </a:lnTo>
                <a:lnTo>
                  <a:pt x="34553" y="10983"/>
                </a:lnTo>
                <a:lnTo>
                  <a:pt x="30699" y="5267"/>
                </a:lnTo>
                <a:lnTo>
                  <a:pt x="24982" y="1413"/>
                </a:lnTo>
                <a:lnTo>
                  <a:pt x="179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655472" y="5550355"/>
            <a:ext cx="36195" cy="70485"/>
          </a:xfrm>
          <a:custGeom>
            <a:avLst/>
            <a:gdLst/>
            <a:ahLst/>
            <a:cxnLst/>
            <a:rect l="l" t="t" r="r" b="b"/>
            <a:pathLst>
              <a:path w="36195" h="70485">
                <a:moveTo>
                  <a:pt x="17983" y="0"/>
                </a:moveTo>
                <a:lnTo>
                  <a:pt x="10983" y="1413"/>
                </a:lnTo>
                <a:lnTo>
                  <a:pt x="5267" y="5267"/>
                </a:lnTo>
                <a:lnTo>
                  <a:pt x="1413" y="10983"/>
                </a:lnTo>
                <a:lnTo>
                  <a:pt x="0" y="17983"/>
                </a:lnTo>
                <a:lnTo>
                  <a:pt x="0" y="52031"/>
                </a:lnTo>
                <a:lnTo>
                  <a:pt x="1413" y="59031"/>
                </a:lnTo>
                <a:lnTo>
                  <a:pt x="5267" y="64747"/>
                </a:lnTo>
                <a:lnTo>
                  <a:pt x="10983" y="68601"/>
                </a:lnTo>
                <a:lnTo>
                  <a:pt x="17983" y="70015"/>
                </a:lnTo>
                <a:lnTo>
                  <a:pt x="24982" y="68601"/>
                </a:lnTo>
                <a:lnTo>
                  <a:pt x="30699" y="64747"/>
                </a:lnTo>
                <a:lnTo>
                  <a:pt x="34553" y="59031"/>
                </a:lnTo>
                <a:lnTo>
                  <a:pt x="35966" y="52031"/>
                </a:lnTo>
                <a:lnTo>
                  <a:pt x="35966" y="17983"/>
                </a:lnTo>
                <a:lnTo>
                  <a:pt x="34553" y="10983"/>
                </a:lnTo>
                <a:lnTo>
                  <a:pt x="30699" y="5267"/>
                </a:lnTo>
                <a:lnTo>
                  <a:pt x="24982" y="1413"/>
                </a:lnTo>
                <a:lnTo>
                  <a:pt x="179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553448" y="5622544"/>
            <a:ext cx="69850" cy="46990"/>
          </a:xfrm>
          <a:custGeom>
            <a:avLst/>
            <a:gdLst/>
            <a:ahLst/>
            <a:cxnLst/>
            <a:rect l="l" t="t" r="r" b="b"/>
            <a:pathLst>
              <a:path w="69850" h="46989">
                <a:moveTo>
                  <a:pt x="34696" y="0"/>
                </a:moveTo>
                <a:lnTo>
                  <a:pt x="21190" y="1838"/>
                </a:lnTo>
                <a:lnTo>
                  <a:pt x="10161" y="6853"/>
                </a:lnTo>
                <a:lnTo>
                  <a:pt x="2726" y="14289"/>
                </a:lnTo>
                <a:lnTo>
                  <a:pt x="0" y="23393"/>
                </a:lnTo>
                <a:lnTo>
                  <a:pt x="2726" y="32497"/>
                </a:lnTo>
                <a:lnTo>
                  <a:pt x="10161" y="39933"/>
                </a:lnTo>
                <a:lnTo>
                  <a:pt x="21190" y="44947"/>
                </a:lnTo>
                <a:lnTo>
                  <a:pt x="34696" y="46786"/>
                </a:lnTo>
                <a:lnTo>
                  <a:pt x="48202" y="44947"/>
                </a:lnTo>
                <a:lnTo>
                  <a:pt x="59231" y="39933"/>
                </a:lnTo>
                <a:lnTo>
                  <a:pt x="66666" y="32497"/>
                </a:lnTo>
                <a:lnTo>
                  <a:pt x="69392" y="23393"/>
                </a:lnTo>
                <a:lnTo>
                  <a:pt x="66666" y="14289"/>
                </a:lnTo>
                <a:lnTo>
                  <a:pt x="59231" y="6853"/>
                </a:lnTo>
                <a:lnTo>
                  <a:pt x="48202" y="1838"/>
                </a:lnTo>
                <a:lnTo>
                  <a:pt x="34696" y="0"/>
                </a:lnTo>
                <a:close/>
              </a:path>
            </a:pathLst>
          </a:custGeom>
          <a:solidFill>
            <a:srgbClr val="E6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251296" y="5090586"/>
            <a:ext cx="673735" cy="405765"/>
          </a:xfrm>
          <a:custGeom>
            <a:avLst/>
            <a:gdLst/>
            <a:ahLst/>
            <a:cxnLst/>
            <a:rect l="l" t="t" r="r" b="b"/>
            <a:pathLst>
              <a:path w="673734" h="405764">
                <a:moveTo>
                  <a:pt x="336854" y="0"/>
                </a:moveTo>
                <a:lnTo>
                  <a:pt x="291215" y="3079"/>
                </a:lnTo>
                <a:lnTo>
                  <a:pt x="247423" y="12049"/>
                </a:lnTo>
                <a:lnTo>
                  <a:pt x="205883" y="26505"/>
                </a:lnTo>
                <a:lnTo>
                  <a:pt x="166999" y="46043"/>
                </a:lnTo>
                <a:lnTo>
                  <a:pt x="131176" y="70258"/>
                </a:lnTo>
                <a:lnTo>
                  <a:pt x="98817" y="98747"/>
                </a:lnTo>
                <a:lnTo>
                  <a:pt x="70327" y="131104"/>
                </a:lnTo>
                <a:lnTo>
                  <a:pt x="46110" y="166926"/>
                </a:lnTo>
                <a:lnTo>
                  <a:pt x="26571" y="205809"/>
                </a:lnTo>
                <a:lnTo>
                  <a:pt x="12114" y="247348"/>
                </a:lnTo>
                <a:lnTo>
                  <a:pt x="3143" y="291139"/>
                </a:lnTo>
                <a:lnTo>
                  <a:pt x="63" y="336778"/>
                </a:lnTo>
                <a:lnTo>
                  <a:pt x="0" y="405282"/>
                </a:lnTo>
                <a:lnTo>
                  <a:pt x="3568" y="404393"/>
                </a:lnTo>
                <a:lnTo>
                  <a:pt x="7442" y="403948"/>
                </a:lnTo>
                <a:lnTo>
                  <a:pt x="44640" y="403948"/>
                </a:lnTo>
                <a:lnTo>
                  <a:pt x="44640" y="388620"/>
                </a:lnTo>
                <a:lnTo>
                  <a:pt x="44781" y="379390"/>
                </a:lnTo>
                <a:lnTo>
                  <a:pt x="45213" y="370216"/>
                </a:lnTo>
                <a:lnTo>
                  <a:pt x="45953" y="361096"/>
                </a:lnTo>
                <a:lnTo>
                  <a:pt x="47015" y="352031"/>
                </a:lnTo>
                <a:lnTo>
                  <a:pt x="374328" y="352018"/>
                </a:lnTo>
                <a:lnTo>
                  <a:pt x="481977" y="188861"/>
                </a:lnTo>
                <a:lnTo>
                  <a:pt x="638609" y="188861"/>
                </a:lnTo>
                <a:lnTo>
                  <a:pt x="627586" y="166926"/>
                </a:lnTo>
                <a:lnTo>
                  <a:pt x="603370" y="131104"/>
                </a:lnTo>
                <a:lnTo>
                  <a:pt x="574881" y="98747"/>
                </a:lnTo>
                <a:lnTo>
                  <a:pt x="542523" y="70258"/>
                </a:lnTo>
                <a:lnTo>
                  <a:pt x="506700" y="46043"/>
                </a:lnTo>
                <a:lnTo>
                  <a:pt x="467818" y="26505"/>
                </a:lnTo>
                <a:lnTo>
                  <a:pt x="426280" y="12049"/>
                </a:lnTo>
                <a:lnTo>
                  <a:pt x="382491" y="3079"/>
                </a:lnTo>
                <a:lnTo>
                  <a:pt x="336854" y="0"/>
                </a:lnTo>
                <a:close/>
              </a:path>
              <a:path w="673734" h="405764">
                <a:moveTo>
                  <a:pt x="638609" y="188861"/>
                </a:moveTo>
                <a:lnTo>
                  <a:pt x="481977" y="188861"/>
                </a:lnTo>
                <a:lnTo>
                  <a:pt x="518934" y="352031"/>
                </a:lnTo>
                <a:lnTo>
                  <a:pt x="626681" y="352031"/>
                </a:lnTo>
                <a:lnTo>
                  <a:pt x="627743" y="361096"/>
                </a:lnTo>
                <a:lnTo>
                  <a:pt x="628483" y="370216"/>
                </a:lnTo>
                <a:lnTo>
                  <a:pt x="628915" y="379390"/>
                </a:lnTo>
                <a:lnTo>
                  <a:pt x="629056" y="388620"/>
                </a:lnTo>
                <a:lnTo>
                  <a:pt x="629056" y="403948"/>
                </a:lnTo>
                <a:lnTo>
                  <a:pt x="666267" y="403948"/>
                </a:lnTo>
                <a:lnTo>
                  <a:pt x="670128" y="404393"/>
                </a:lnTo>
                <a:lnTo>
                  <a:pt x="673696" y="405282"/>
                </a:lnTo>
                <a:lnTo>
                  <a:pt x="673633" y="352018"/>
                </a:lnTo>
                <a:lnTo>
                  <a:pt x="673633" y="336778"/>
                </a:lnTo>
                <a:lnTo>
                  <a:pt x="670553" y="291139"/>
                </a:lnTo>
                <a:lnTo>
                  <a:pt x="661582" y="247348"/>
                </a:lnTo>
                <a:lnTo>
                  <a:pt x="647125" y="205809"/>
                </a:lnTo>
                <a:lnTo>
                  <a:pt x="638609" y="188861"/>
                </a:lnTo>
                <a:close/>
              </a:path>
            </a:pathLst>
          </a:custGeom>
          <a:solidFill>
            <a:srgbClr val="2238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251296" y="5090586"/>
            <a:ext cx="673735" cy="405765"/>
          </a:xfrm>
          <a:custGeom>
            <a:avLst/>
            <a:gdLst/>
            <a:ahLst/>
            <a:cxnLst/>
            <a:rect l="l" t="t" r="r" b="b"/>
            <a:pathLst>
              <a:path w="673734" h="405764">
                <a:moveTo>
                  <a:pt x="673633" y="352018"/>
                </a:moveTo>
                <a:lnTo>
                  <a:pt x="673633" y="336778"/>
                </a:lnTo>
                <a:lnTo>
                  <a:pt x="670553" y="291139"/>
                </a:lnTo>
                <a:lnTo>
                  <a:pt x="661582" y="247348"/>
                </a:lnTo>
                <a:lnTo>
                  <a:pt x="647125" y="205809"/>
                </a:lnTo>
                <a:lnTo>
                  <a:pt x="627586" y="166926"/>
                </a:lnTo>
                <a:lnTo>
                  <a:pt x="603370" y="131104"/>
                </a:lnTo>
                <a:lnTo>
                  <a:pt x="574881" y="98747"/>
                </a:lnTo>
                <a:lnTo>
                  <a:pt x="542523" y="70258"/>
                </a:lnTo>
                <a:lnTo>
                  <a:pt x="506700" y="46043"/>
                </a:lnTo>
                <a:lnTo>
                  <a:pt x="467818" y="26505"/>
                </a:lnTo>
                <a:lnTo>
                  <a:pt x="426280" y="12049"/>
                </a:lnTo>
                <a:lnTo>
                  <a:pt x="382491" y="3079"/>
                </a:lnTo>
                <a:lnTo>
                  <a:pt x="336854" y="0"/>
                </a:lnTo>
                <a:lnTo>
                  <a:pt x="291215" y="3079"/>
                </a:lnTo>
                <a:lnTo>
                  <a:pt x="247423" y="12049"/>
                </a:lnTo>
                <a:lnTo>
                  <a:pt x="205883" y="26505"/>
                </a:lnTo>
                <a:lnTo>
                  <a:pt x="166999" y="46043"/>
                </a:lnTo>
                <a:lnTo>
                  <a:pt x="131176" y="70258"/>
                </a:lnTo>
                <a:lnTo>
                  <a:pt x="98817" y="98747"/>
                </a:lnTo>
                <a:lnTo>
                  <a:pt x="70327" y="131104"/>
                </a:lnTo>
                <a:lnTo>
                  <a:pt x="46110" y="166926"/>
                </a:lnTo>
                <a:lnTo>
                  <a:pt x="26571" y="205809"/>
                </a:lnTo>
                <a:lnTo>
                  <a:pt x="12114" y="247348"/>
                </a:lnTo>
                <a:lnTo>
                  <a:pt x="3143" y="291139"/>
                </a:lnTo>
                <a:lnTo>
                  <a:pt x="63" y="336778"/>
                </a:lnTo>
                <a:lnTo>
                  <a:pt x="63" y="352018"/>
                </a:lnTo>
                <a:lnTo>
                  <a:pt x="0" y="405282"/>
                </a:lnTo>
                <a:lnTo>
                  <a:pt x="3568" y="404393"/>
                </a:lnTo>
                <a:lnTo>
                  <a:pt x="7442" y="403948"/>
                </a:lnTo>
                <a:lnTo>
                  <a:pt x="11303" y="403948"/>
                </a:lnTo>
                <a:lnTo>
                  <a:pt x="44640" y="403948"/>
                </a:lnTo>
                <a:lnTo>
                  <a:pt x="44640" y="388620"/>
                </a:lnTo>
                <a:lnTo>
                  <a:pt x="44781" y="379390"/>
                </a:lnTo>
                <a:lnTo>
                  <a:pt x="45213" y="370216"/>
                </a:lnTo>
                <a:lnTo>
                  <a:pt x="45953" y="361096"/>
                </a:lnTo>
                <a:lnTo>
                  <a:pt x="47015" y="352031"/>
                </a:lnTo>
                <a:lnTo>
                  <a:pt x="374319" y="352031"/>
                </a:lnTo>
                <a:lnTo>
                  <a:pt x="481977" y="188861"/>
                </a:lnTo>
                <a:lnTo>
                  <a:pt x="518934" y="352031"/>
                </a:lnTo>
                <a:lnTo>
                  <a:pt x="626681" y="352031"/>
                </a:lnTo>
                <a:lnTo>
                  <a:pt x="627743" y="361096"/>
                </a:lnTo>
                <a:lnTo>
                  <a:pt x="628483" y="370216"/>
                </a:lnTo>
                <a:lnTo>
                  <a:pt x="628915" y="379390"/>
                </a:lnTo>
                <a:lnTo>
                  <a:pt x="629056" y="388620"/>
                </a:lnTo>
                <a:lnTo>
                  <a:pt x="629056" y="403948"/>
                </a:lnTo>
                <a:lnTo>
                  <a:pt x="662393" y="403948"/>
                </a:lnTo>
                <a:lnTo>
                  <a:pt x="666267" y="403948"/>
                </a:lnTo>
                <a:lnTo>
                  <a:pt x="670128" y="404393"/>
                </a:lnTo>
                <a:lnTo>
                  <a:pt x="673696" y="405282"/>
                </a:lnTo>
                <a:lnTo>
                  <a:pt x="673696" y="352018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251288" y="5044195"/>
            <a:ext cx="673735" cy="302895"/>
          </a:xfrm>
          <a:custGeom>
            <a:avLst/>
            <a:gdLst/>
            <a:ahLst/>
            <a:cxnLst/>
            <a:rect l="l" t="t" r="r" b="b"/>
            <a:pathLst>
              <a:path w="673734" h="302895">
                <a:moveTo>
                  <a:pt x="371411" y="0"/>
                </a:moveTo>
                <a:lnTo>
                  <a:pt x="302298" y="0"/>
                </a:lnTo>
                <a:lnTo>
                  <a:pt x="253263" y="3956"/>
                </a:lnTo>
                <a:lnTo>
                  <a:pt x="206748" y="15411"/>
                </a:lnTo>
                <a:lnTo>
                  <a:pt x="163374" y="33742"/>
                </a:lnTo>
                <a:lnTo>
                  <a:pt x="123764" y="58326"/>
                </a:lnTo>
                <a:lnTo>
                  <a:pt x="88541" y="88541"/>
                </a:lnTo>
                <a:lnTo>
                  <a:pt x="58326" y="123764"/>
                </a:lnTo>
                <a:lnTo>
                  <a:pt x="33742" y="163374"/>
                </a:lnTo>
                <a:lnTo>
                  <a:pt x="15411" y="206748"/>
                </a:lnTo>
                <a:lnTo>
                  <a:pt x="3956" y="253263"/>
                </a:lnTo>
                <a:lnTo>
                  <a:pt x="0" y="302298"/>
                </a:lnTo>
                <a:lnTo>
                  <a:pt x="673709" y="302298"/>
                </a:lnTo>
                <a:lnTo>
                  <a:pt x="669753" y="253263"/>
                </a:lnTo>
                <a:lnTo>
                  <a:pt x="658298" y="206748"/>
                </a:lnTo>
                <a:lnTo>
                  <a:pt x="639967" y="163374"/>
                </a:lnTo>
                <a:lnTo>
                  <a:pt x="615383" y="123764"/>
                </a:lnTo>
                <a:lnTo>
                  <a:pt x="585168" y="88541"/>
                </a:lnTo>
                <a:lnTo>
                  <a:pt x="549944" y="58326"/>
                </a:lnTo>
                <a:lnTo>
                  <a:pt x="510334" y="33742"/>
                </a:lnTo>
                <a:lnTo>
                  <a:pt x="466960" y="15411"/>
                </a:lnTo>
                <a:lnTo>
                  <a:pt x="420445" y="3956"/>
                </a:lnTo>
                <a:lnTo>
                  <a:pt x="3714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251288" y="5044195"/>
            <a:ext cx="673735" cy="302895"/>
          </a:xfrm>
          <a:custGeom>
            <a:avLst/>
            <a:gdLst/>
            <a:ahLst/>
            <a:cxnLst/>
            <a:rect l="l" t="t" r="r" b="b"/>
            <a:pathLst>
              <a:path w="673734" h="302895">
                <a:moveTo>
                  <a:pt x="371411" y="0"/>
                </a:moveTo>
                <a:lnTo>
                  <a:pt x="302298" y="0"/>
                </a:lnTo>
                <a:lnTo>
                  <a:pt x="253263" y="3956"/>
                </a:lnTo>
                <a:lnTo>
                  <a:pt x="206748" y="15411"/>
                </a:lnTo>
                <a:lnTo>
                  <a:pt x="163374" y="33742"/>
                </a:lnTo>
                <a:lnTo>
                  <a:pt x="123764" y="58326"/>
                </a:lnTo>
                <a:lnTo>
                  <a:pt x="88541" y="88541"/>
                </a:lnTo>
                <a:lnTo>
                  <a:pt x="58326" y="123764"/>
                </a:lnTo>
                <a:lnTo>
                  <a:pt x="33742" y="163374"/>
                </a:lnTo>
                <a:lnTo>
                  <a:pt x="15411" y="206748"/>
                </a:lnTo>
                <a:lnTo>
                  <a:pt x="3956" y="253263"/>
                </a:lnTo>
                <a:lnTo>
                  <a:pt x="0" y="302298"/>
                </a:lnTo>
                <a:lnTo>
                  <a:pt x="673709" y="302298"/>
                </a:lnTo>
                <a:lnTo>
                  <a:pt x="669753" y="253263"/>
                </a:lnTo>
                <a:lnTo>
                  <a:pt x="658298" y="206748"/>
                </a:lnTo>
                <a:lnTo>
                  <a:pt x="639967" y="163374"/>
                </a:lnTo>
                <a:lnTo>
                  <a:pt x="615383" y="123764"/>
                </a:lnTo>
                <a:lnTo>
                  <a:pt x="585168" y="88541"/>
                </a:lnTo>
                <a:lnTo>
                  <a:pt x="549944" y="58326"/>
                </a:lnTo>
                <a:lnTo>
                  <a:pt x="510334" y="33742"/>
                </a:lnTo>
                <a:lnTo>
                  <a:pt x="466960" y="15411"/>
                </a:lnTo>
                <a:lnTo>
                  <a:pt x="420445" y="3956"/>
                </a:lnTo>
                <a:lnTo>
                  <a:pt x="371411" y="0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51293" y="5346486"/>
            <a:ext cx="673735" cy="113664"/>
          </a:xfrm>
          <a:custGeom>
            <a:avLst/>
            <a:gdLst/>
            <a:ahLst/>
            <a:cxnLst/>
            <a:rect l="l" t="t" r="r" b="b"/>
            <a:pathLst>
              <a:path w="673734" h="113664">
                <a:moveTo>
                  <a:pt x="673709" y="0"/>
                </a:moveTo>
                <a:lnTo>
                  <a:pt x="0" y="0"/>
                </a:lnTo>
                <a:lnTo>
                  <a:pt x="8887" y="44029"/>
                </a:lnTo>
                <a:lnTo>
                  <a:pt x="33126" y="79986"/>
                </a:lnTo>
                <a:lnTo>
                  <a:pt x="69078" y="104229"/>
                </a:lnTo>
                <a:lnTo>
                  <a:pt x="113106" y="113118"/>
                </a:lnTo>
                <a:lnTo>
                  <a:pt x="560590" y="113118"/>
                </a:lnTo>
                <a:lnTo>
                  <a:pt x="604620" y="104229"/>
                </a:lnTo>
                <a:lnTo>
                  <a:pt x="640576" y="79986"/>
                </a:lnTo>
                <a:lnTo>
                  <a:pt x="664819" y="44029"/>
                </a:lnTo>
                <a:lnTo>
                  <a:pt x="673709" y="0"/>
                </a:lnTo>
                <a:close/>
              </a:path>
            </a:pathLst>
          </a:custGeom>
          <a:solidFill>
            <a:srgbClr val="4054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251293" y="5346486"/>
            <a:ext cx="673735" cy="113664"/>
          </a:xfrm>
          <a:custGeom>
            <a:avLst/>
            <a:gdLst/>
            <a:ahLst/>
            <a:cxnLst/>
            <a:rect l="l" t="t" r="r" b="b"/>
            <a:pathLst>
              <a:path w="673734" h="113664">
                <a:moveTo>
                  <a:pt x="560590" y="113118"/>
                </a:moveTo>
                <a:lnTo>
                  <a:pt x="113106" y="113118"/>
                </a:lnTo>
                <a:lnTo>
                  <a:pt x="69078" y="104229"/>
                </a:lnTo>
                <a:lnTo>
                  <a:pt x="33126" y="79986"/>
                </a:lnTo>
                <a:lnTo>
                  <a:pt x="8887" y="44029"/>
                </a:lnTo>
                <a:lnTo>
                  <a:pt x="0" y="0"/>
                </a:lnTo>
                <a:lnTo>
                  <a:pt x="673709" y="0"/>
                </a:lnTo>
                <a:lnTo>
                  <a:pt x="664819" y="44029"/>
                </a:lnTo>
                <a:lnTo>
                  <a:pt x="640576" y="79986"/>
                </a:lnTo>
                <a:lnTo>
                  <a:pt x="604620" y="104229"/>
                </a:lnTo>
                <a:lnTo>
                  <a:pt x="560590" y="113118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453716" y="5044195"/>
            <a:ext cx="269240" cy="302895"/>
          </a:xfrm>
          <a:custGeom>
            <a:avLst/>
            <a:gdLst/>
            <a:ahLst/>
            <a:cxnLst/>
            <a:rect l="l" t="t" r="r" b="b"/>
            <a:pathLst>
              <a:path w="269240" h="302895">
                <a:moveTo>
                  <a:pt x="134429" y="0"/>
                </a:moveTo>
                <a:lnTo>
                  <a:pt x="91939" y="6853"/>
                </a:lnTo>
                <a:lnTo>
                  <a:pt x="55036" y="25936"/>
                </a:lnTo>
                <a:lnTo>
                  <a:pt x="25936" y="55036"/>
                </a:lnTo>
                <a:lnTo>
                  <a:pt x="6853" y="91939"/>
                </a:lnTo>
                <a:lnTo>
                  <a:pt x="0" y="134429"/>
                </a:lnTo>
                <a:lnTo>
                  <a:pt x="0" y="302298"/>
                </a:lnTo>
                <a:lnTo>
                  <a:pt x="268859" y="302298"/>
                </a:lnTo>
                <a:lnTo>
                  <a:pt x="268859" y="134429"/>
                </a:lnTo>
                <a:lnTo>
                  <a:pt x="262005" y="91939"/>
                </a:lnTo>
                <a:lnTo>
                  <a:pt x="242922" y="55036"/>
                </a:lnTo>
                <a:lnTo>
                  <a:pt x="213822" y="25936"/>
                </a:lnTo>
                <a:lnTo>
                  <a:pt x="176919" y="6853"/>
                </a:lnTo>
                <a:lnTo>
                  <a:pt x="1344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453716" y="5044195"/>
            <a:ext cx="269240" cy="302895"/>
          </a:xfrm>
          <a:custGeom>
            <a:avLst/>
            <a:gdLst/>
            <a:ahLst/>
            <a:cxnLst/>
            <a:rect l="l" t="t" r="r" b="b"/>
            <a:pathLst>
              <a:path w="269240" h="302895">
                <a:moveTo>
                  <a:pt x="134429" y="0"/>
                </a:moveTo>
                <a:lnTo>
                  <a:pt x="91939" y="6853"/>
                </a:lnTo>
                <a:lnTo>
                  <a:pt x="55036" y="25936"/>
                </a:lnTo>
                <a:lnTo>
                  <a:pt x="25936" y="55036"/>
                </a:lnTo>
                <a:lnTo>
                  <a:pt x="6853" y="91939"/>
                </a:lnTo>
                <a:lnTo>
                  <a:pt x="0" y="134429"/>
                </a:lnTo>
                <a:lnTo>
                  <a:pt x="0" y="302298"/>
                </a:lnTo>
                <a:lnTo>
                  <a:pt x="268859" y="302298"/>
                </a:lnTo>
                <a:lnTo>
                  <a:pt x="268859" y="134429"/>
                </a:lnTo>
                <a:lnTo>
                  <a:pt x="262005" y="91939"/>
                </a:lnTo>
                <a:lnTo>
                  <a:pt x="242922" y="55036"/>
                </a:lnTo>
                <a:lnTo>
                  <a:pt x="213822" y="25936"/>
                </a:lnTo>
                <a:lnTo>
                  <a:pt x="176919" y="6853"/>
                </a:lnTo>
                <a:lnTo>
                  <a:pt x="134429" y="0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535744" y="5018758"/>
            <a:ext cx="113030" cy="51435"/>
          </a:xfrm>
          <a:custGeom>
            <a:avLst/>
            <a:gdLst/>
            <a:ahLst/>
            <a:cxnLst/>
            <a:rect l="l" t="t" r="r" b="b"/>
            <a:pathLst>
              <a:path w="113029" h="51435">
                <a:moveTo>
                  <a:pt x="56324" y="0"/>
                </a:moveTo>
                <a:lnTo>
                  <a:pt x="34402" y="1999"/>
                </a:lnTo>
                <a:lnTo>
                  <a:pt x="16498" y="7451"/>
                </a:lnTo>
                <a:lnTo>
                  <a:pt x="4426" y="15537"/>
                </a:lnTo>
                <a:lnTo>
                  <a:pt x="0" y="25438"/>
                </a:lnTo>
                <a:lnTo>
                  <a:pt x="4426" y="35338"/>
                </a:lnTo>
                <a:lnTo>
                  <a:pt x="16498" y="43424"/>
                </a:lnTo>
                <a:lnTo>
                  <a:pt x="34402" y="48876"/>
                </a:lnTo>
                <a:lnTo>
                  <a:pt x="56324" y="50876"/>
                </a:lnTo>
                <a:lnTo>
                  <a:pt x="78244" y="48876"/>
                </a:lnTo>
                <a:lnTo>
                  <a:pt x="96143" y="43424"/>
                </a:lnTo>
                <a:lnTo>
                  <a:pt x="108211" y="35338"/>
                </a:lnTo>
                <a:lnTo>
                  <a:pt x="112636" y="25438"/>
                </a:lnTo>
                <a:lnTo>
                  <a:pt x="108211" y="15537"/>
                </a:lnTo>
                <a:lnTo>
                  <a:pt x="96143" y="7451"/>
                </a:lnTo>
                <a:lnTo>
                  <a:pt x="78244" y="1999"/>
                </a:lnTo>
                <a:lnTo>
                  <a:pt x="56324" y="0"/>
                </a:lnTo>
                <a:close/>
              </a:path>
            </a:pathLst>
          </a:custGeom>
          <a:solidFill>
            <a:srgbClr val="4054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535744" y="5018758"/>
            <a:ext cx="113030" cy="51435"/>
          </a:xfrm>
          <a:custGeom>
            <a:avLst/>
            <a:gdLst/>
            <a:ahLst/>
            <a:cxnLst/>
            <a:rect l="l" t="t" r="r" b="b"/>
            <a:pathLst>
              <a:path w="113029" h="51435">
                <a:moveTo>
                  <a:pt x="112636" y="25438"/>
                </a:moveTo>
                <a:lnTo>
                  <a:pt x="108211" y="35338"/>
                </a:lnTo>
                <a:lnTo>
                  <a:pt x="96143" y="43424"/>
                </a:lnTo>
                <a:lnTo>
                  <a:pt x="78244" y="48876"/>
                </a:lnTo>
                <a:lnTo>
                  <a:pt x="56324" y="50876"/>
                </a:lnTo>
                <a:lnTo>
                  <a:pt x="34402" y="48876"/>
                </a:lnTo>
                <a:lnTo>
                  <a:pt x="16498" y="43424"/>
                </a:lnTo>
                <a:lnTo>
                  <a:pt x="4426" y="35338"/>
                </a:lnTo>
                <a:lnTo>
                  <a:pt x="0" y="25438"/>
                </a:lnTo>
                <a:lnTo>
                  <a:pt x="4426" y="15537"/>
                </a:lnTo>
                <a:lnTo>
                  <a:pt x="16498" y="7451"/>
                </a:lnTo>
                <a:lnTo>
                  <a:pt x="34402" y="1999"/>
                </a:lnTo>
                <a:lnTo>
                  <a:pt x="56324" y="0"/>
                </a:lnTo>
                <a:lnTo>
                  <a:pt x="78244" y="1999"/>
                </a:lnTo>
                <a:lnTo>
                  <a:pt x="96143" y="7451"/>
                </a:lnTo>
                <a:lnTo>
                  <a:pt x="108211" y="15537"/>
                </a:lnTo>
                <a:lnTo>
                  <a:pt x="112636" y="25438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251286" y="2251320"/>
            <a:ext cx="673735" cy="794385"/>
          </a:xfrm>
          <a:custGeom>
            <a:avLst/>
            <a:gdLst/>
            <a:ahLst/>
            <a:cxnLst/>
            <a:rect l="l" t="t" r="r" b="b"/>
            <a:pathLst>
              <a:path w="673734" h="794385">
                <a:moveTo>
                  <a:pt x="336867" y="0"/>
                </a:moveTo>
                <a:lnTo>
                  <a:pt x="287489" y="3606"/>
                </a:lnTo>
                <a:lnTo>
                  <a:pt x="240315" y="14082"/>
                </a:lnTo>
                <a:lnTo>
                  <a:pt x="195860" y="30917"/>
                </a:lnTo>
                <a:lnTo>
                  <a:pt x="154640" y="53598"/>
                </a:lnTo>
                <a:lnTo>
                  <a:pt x="117171" y="81613"/>
                </a:lnTo>
                <a:lnTo>
                  <a:pt x="83970" y="114449"/>
                </a:lnTo>
                <a:lnTo>
                  <a:pt x="55553" y="151593"/>
                </a:lnTo>
                <a:lnTo>
                  <a:pt x="32436" y="192534"/>
                </a:lnTo>
                <a:lnTo>
                  <a:pt x="15135" y="236759"/>
                </a:lnTo>
                <a:lnTo>
                  <a:pt x="4165" y="283756"/>
                </a:lnTo>
                <a:lnTo>
                  <a:pt x="274" y="323280"/>
                </a:lnTo>
                <a:lnTo>
                  <a:pt x="0" y="336727"/>
                </a:lnTo>
                <a:lnTo>
                  <a:pt x="0" y="794054"/>
                </a:lnTo>
                <a:lnTo>
                  <a:pt x="672401" y="794054"/>
                </a:lnTo>
                <a:lnTo>
                  <a:pt x="672401" y="532688"/>
                </a:lnTo>
                <a:lnTo>
                  <a:pt x="672904" y="525968"/>
                </a:lnTo>
                <a:lnTo>
                  <a:pt x="673279" y="519207"/>
                </a:lnTo>
                <a:lnTo>
                  <a:pt x="673514" y="512418"/>
                </a:lnTo>
                <a:lnTo>
                  <a:pt x="673595" y="336727"/>
                </a:lnTo>
                <a:lnTo>
                  <a:pt x="673321" y="323280"/>
                </a:lnTo>
                <a:lnTo>
                  <a:pt x="669429" y="283756"/>
                </a:lnTo>
                <a:lnTo>
                  <a:pt x="658461" y="236759"/>
                </a:lnTo>
                <a:lnTo>
                  <a:pt x="641168" y="192534"/>
                </a:lnTo>
                <a:lnTo>
                  <a:pt x="618066" y="151593"/>
                </a:lnTo>
                <a:lnTo>
                  <a:pt x="589668" y="114449"/>
                </a:lnTo>
                <a:lnTo>
                  <a:pt x="556488" y="81613"/>
                </a:lnTo>
                <a:lnTo>
                  <a:pt x="519041" y="53598"/>
                </a:lnTo>
                <a:lnTo>
                  <a:pt x="477842" y="30917"/>
                </a:lnTo>
                <a:lnTo>
                  <a:pt x="433403" y="14082"/>
                </a:lnTo>
                <a:lnTo>
                  <a:pt x="386240" y="3606"/>
                </a:lnTo>
                <a:lnTo>
                  <a:pt x="336867" y="0"/>
                </a:lnTo>
                <a:close/>
              </a:path>
            </a:pathLst>
          </a:custGeom>
          <a:solidFill>
            <a:srgbClr val="9171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251286" y="2251320"/>
            <a:ext cx="673735" cy="794385"/>
          </a:xfrm>
          <a:custGeom>
            <a:avLst/>
            <a:gdLst/>
            <a:ahLst/>
            <a:cxnLst/>
            <a:rect l="l" t="t" r="r" b="b"/>
            <a:pathLst>
              <a:path w="673734" h="794385">
                <a:moveTo>
                  <a:pt x="673595" y="336727"/>
                </a:moveTo>
                <a:lnTo>
                  <a:pt x="673595" y="505612"/>
                </a:lnTo>
                <a:lnTo>
                  <a:pt x="673514" y="512418"/>
                </a:lnTo>
                <a:lnTo>
                  <a:pt x="673279" y="519207"/>
                </a:lnTo>
                <a:lnTo>
                  <a:pt x="672904" y="525968"/>
                </a:lnTo>
                <a:lnTo>
                  <a:pt x="672401" y="532688"/>
                </a:lnTo>
                <a:lnTo>
                  <a:pt x="672401" y="794054"/>
                </a:lnTo>
                <a:lnTo>
                  <a:pt x="0" y="794054"/>
                </a:lnTo>
                <a:lnTo>
                  <a:pt x="0" y="336727"/>
                </a:lnTo>
                <a:lnTo>
                  <a:pt x="2384" y="296781"/>
                </a:lnTo>
                <a:lnTo>
                  <a:pt x="15135" y="236759"/>
                </a:lnTo>
                <a:lnTo>
                  <a:pt x="32436" y="192534"/>
                </a:lnTo>
                <a:lnTo>
                  <a:pt x="55553" y="151593"/>
                </a:lnTo>
                <a:lnTo>
                  <a:pt x="83970" y="114449"/>
                </a:lnTo>
                <a:lnTo>
                  <a:pt x="117171" y="81613"/>
                </a:lnTo>
                <a:lnTo>
                  <a:pt x="154640" y="53598"/>
                </a:lnTo>
                <a:lnTo>
                  <a:pt x="195860" y="30917"/>
                </a:lnTo>
                <a:lnTo>
                  <a:pt x="240315" y="14082"/>
                </a:lnTo>
                <a:lnTo>
                  <a:pt x="287489" y="3606"/>
                </a:lnTo>
                <a:lnTo>
                  <a:pt x="336867" y="0"/>
                </a:lnTo>
                <a:lnTo>
                  <a:pt x="386240" y="3606"/>
                </a:lnTo>
                <a:lnTo>
                  <a:pt x="433403" y="14082"/>
                </a:lnTo>
                <a:lnTo>
                  <a:pt x="477842" y="30917"/>
                </a:lnTo>
                <a:lnTo>
                  <a:pt x="519041" y="53598"/>
                </a:lnTo>
                <a:lnTo>
                  <a:pt x="556488" y="81613"/>
                </a:lnTo>
                <a:lnTo>
                  <a:pt x="589668" y="114449"/>
                </a:lnTo>
                <a:lnTo>
                  <a:pt x="618066" y="151593"/>
                </a:lnTo>
                <a:lnTo>
                  <a:pt x="641168" y="192534"/>
                </a:lnTo>
                <a:lnTo>
                  <a:pt x="658461" y="236759"/>
                </a:lnTo>
                <a:lnTo>
                  <a:pt x="669429" y="283756"/>
                </a:lnTo>
                <a:lnTo>
                  <a:pt x="673321" y="323280"/>
                </a:lnTo>
                <a:lnTo>
                  <a:pt x="673595" y="336727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295973" y="2356882"/>
            <a:ext cx="584835" cy="753110"/>
          </a:xfrm>
          <a:custGeom>
            <a:avLst/>
            <a:gdLst/>
            <a:ahLst/>
            <a:cxnLst/>
            <a:rect l="l" t="t" r="r" b="b"/>
            <a:pathLst>
              <a:path w="584834" h="753110">
                <a:moveTo>
                  <a:pt x="292150" y="0"/>
                </a:moveTo>
                <a:lnTo>
                  <a:pt x="244761" y="3823"/>
                </a:lnTo>
                <a:lnTo>
                  <a:pt x="199807" y="14893"/>
                </a:lnTo>
                <a:lnTo>
                  <a:pt x="157889" y="32608"/>
                </a:lnTo>
                <a:lnTo>
                  <a:pt x="119609" y="56367"/>
                </a:lnTo>
                <a:lnTo>
                  <a:pt x="85567" y="85567"/>
                </a:lnTo>
                <a:lnTo>
                  <a:pt x="56367" y="119609"/>
                </a:lnTo>
                <a:lnTo>
                  <a:pt x="32608" y="157889"/>
                </a:lnTo>
                <a:lnTo>
                  <a:pt x="14893" y="199807"/>
                </a:lnTo>
                <a:lnTo>
                  <a:pt x="3823" y="244761"/>
                </a:lnTo>
                <a:lnTo>
                  <a:pt x="0" y="292150"/>
                </a:lnTo>
                <a:lnTo>
                  <a:pt x="0" y="460971"/>
                </a:lnTo>
                <a:lnTo>
                  <a:pt x="3823" y="508357"/>
                </a:lnTo>
                <a:lnTo>
                  <a:pt x="14893" y="553309"/>
                </a:lnTo>
                <a:lnTo>
                  <a:pt x="32608" y="595225"/>
                </a:lnTo>
                <a:lnTo>
                  <a:pt x="56367" y="633503"/>
                </a:lnTo>
                <a:lnTo>
                  <a:pt x="85567" y="667543"/>
                </a:lnTo>
                <a:lnTo>
                  <a:pt x="119609" y="696743"/>
                </a:lnTo>
                <a:lnTo>
                  <a:pt x="157889" y="720501"/>
                </a:lnTo>
                <a:lnTo>
                  <a:pt x="199807" y="738216"/>
                </a:lnTo>
                <a:lnTo>
                  <a:pt x="244761" y="749286"/>
                </a:lnTo>
                <a:lnTo>
                  <a:pt x="292150" y="753110"/>
                </a:lnTo>
                <a:lnTo>
                  <a:pt x="339536" y="749286"/>
                </a:lnTo>
                <a:lnTo>
                  <a:pt x="384488" y="738216"/>
                </a:lnTo>
                <a:lnTo>
                  <a:pt x="426403" y="720501"/>
                </a:lnTo>
                <a:lnTo>
                  <a:pt x="464682" y="696743"/>
                </a:lnTo>
                <a:lnTo>
                  <a:pt x="498722" y="667543"/>
                </a:lnTo>
                <a:lnTo>
                  <a:pt x="527922" y="633503"/>
                </a:lnTo>
                <a:lnTo>
                  <a:pt x="551680" y="595225"/>
                </a:lnTo>
                <a:lnTo>
                  <a:pt x="569395" y="553309"/>
                </a:lnTo>
                <a:lnTo>
                  <a:pt x="580465" y="508357"/>
                </a:lnTo>
                <a:lnTo>
                  <a:pt x="584288" y="460971"/>
                </a:lnTo>
                <a:lnTo>
                  <a:pt x="584288" y="292150"/>
                </a:lnTo>
                <a:lnTo>
                  <a:pt x="580465" y="244761"/>
                </a:lnTo>
                <a:lnTo>
                  <a:pt x="569395" y="199807"/>
                </a:lnTo>
                <a:lnTo>
                  <a:pt x="551680" y="157889"/>
                </a:lnTo>
                <a:lnTo>
                  <a:pt x="527922" y="119609"/>
                </a:lnTo>
                <a:lnTo>
                  <a:pt x="498722" y="85567"/>
                </a:lnTo>
                <a:lnTo>
                  <a:pt x="464682" y="56367"/>
                </a:lnTo>
                <a:lnTo>
                  <a:pt x="426403" y="32608"/>
                </a:lnTo>
                <a:lnTo>
                  <a:pt x="384488" y="14893"/>
                </a:lnTo>
                <a:lnTo>
                  <a:pt x="339536" y="3823"/>
                </a:lnTo>
                <a:lnTo>
                  <a:pt x="292150" y="0"/>
                </a:lnTo>
                <a:close/>
              </a:path>
            </a:pathLst>
          </a:custGeom>
          <a:solidFill>
            <a:srgbClr val="FBC5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295973" y="2356882"/>
            <a:ext cx="584835" cy="753110"/>
          </a:xfrm>
          <a:custGeom>
            <a:avLst/>
            <a:gdLst/>
            <a:ahLst/>
            <a:cxnLst/>
            <a:rect l="l" t="t" r="r" b="b"/>
            <a:pathLst>
              <a:path w="584834" h="753110">
                <a:moveTo>
                  <a:pt x="292150" y="753110"/>
                </a:moveTo>
                <a:lnTo>
                  <a:pt x="244761" y="749286"/>
                </a:lnTo>
                <a:lnTo>
                  <a:pt x="199807" y="738216"/>
                </a:lnTo>
                <a:lnTo>
                  <a:pt x="157889" y="720501"/>
                </a:lnTo>
                <a:lnTo>
                  <a:pt x="119609" y="696743"/>
                </a:lnTo>
                <a:lnTo>
                  <a:pt x="85567" y="667543"/>
                </a:lnTo>
                <a:lnTo>
                  <a:pt x="56367" y="633503"/>
                </a:lnTo>
                <a:lnTo>
                  <a:pt x="32608" y="595225"/>
                </a:lnTo>
                <a:lnTo>
                  <a:pt x="14893" y="553309"/>
                </a:lnTo>
                <a:lnTo>
                  <a:pt x="3823" y="508357"/>
                </a:lnTo>
                <a:lnTo>
                  <a:pt x="0" y="460971"/>
                </a:lnTo>
                <a:lnTo>
                  <a:pt x="0" y="292150"/>
                </a:lnTo>
                <a:lnTo>
                  <a:pt x="3823" y="244761"/>
                </a:lnTo>
                <a:lnTo>
                  <a:pt x="14893" y="199807"/>
                </a:lnTo>
                <a:lnTo>
                  <a:pt x="32608" y="157889"/>
                </a:lnTo>
                <a:lnTo>
                  <a:pt x="56367" y="119609"/>
                </a:lnTo>
                <a:lnTo>
                  <a:pt x="85567" y="85567"/>
                </a:lnTo>
                <a:lnTo>
                  <a:pt x="119609" y="56367"/>
                </a:lnTo>
                <a:lnTo>
                  <a:pt x="157889" y="32608"/>
                </a:lnTo>
                <a:lnTo>
                  <a:pt x="199807" y="14893"/>
                </a:lnTo>
                <a:lnTo>
                  <a:pt x="244761" y="3823"/>
                </a:lnTo>
                <a:lnTo>
                  <a:pt x="292150" y="0"/>
                </a:lnTo>
                <a:lnTo>
                  <a:pt x="339536" y="3823"/>
                </a:lnTo>
                <a:lnTo>
                  <a:pt x="384488" y="14893"/>
                </a:lnTo>
                <a:lnTo>
                  <a:pt x="426403" y="32608"/>
                </a:lnTo>
                <a:lnTo>
                  <a:pt x="464682" y="56367"/>
                </a:lnTo>
                <a:lnTo>
                  <a:pt x="498722" y="85567"/>
                </a:lnTo>
                <a:lnTo>
                  <a:pt x="527922" y="119609"/>
                </a:lnTo>
                <a:lnTo>
                  <a:pt x="551680" y="157889"/>
                </a:lnTo>
                <a:lnTo>
                  <a:pt x="569395" y="199807"/>
                </a:lnTo>
                <a:lnTo>
                  <a:pt x="580465" y="244761"/>
                </a:lnTo>
                <a:lnTo>
                  <a:pt x="584288" y="292150"/>
                </a:lnTo>
                <a:lnTo>
                  <a:pt x="584288" y="460971"/>
                </a:lnTo>
                <a:lnTo>
                  <a:pt x="580465" y="508357"/>
                </a:lnTo>
                <a:lnTo>
                  <a:pt x="569395" y="553309"/>
                </a:lnTo>
                <a:lnTo>
                  <a:pt x="551680" y="595225"/>
                </a:lnTo>
                <a:lnTo>
                  <a:pt x="527922" y="633503"/>
                </a:lnTo>
                <a:lnTo>
                  <a:pt x="498722" y="667543"/>
                </a:lnTo>
                <a:lnTo>
                  <a:pt x="464682" y="696743"/>
                </a:lnTo>
                <a:lnTo>
                  <a:pt x="426403" y="720501"/>
                </a:lnTo>
                <a:lnTo>
                  <a:pt x="384488" y="738216"/>
                </a:lnTo>
                <a:lnTo>
                  <a:pt x="339536" y="749286"/>
                </a:lnTo>
                <a:lnTo>
                  <a:pt x="292150" y="753110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351408" y="2773527"/>
            <a:ext cx="130810" cy="66040"/>
          </a:xfrm>
          <a:custGeom>
            <a:avLst/>
            <a:gdLst/>
            <a:ahLst/>
            <a:cxnLst/>
            <a:rect l="l" t="t" r="r" b="b"/>
            <a:pathLst>
              <a:path w="130809" h="66039">
                <a:moveTo>
                  <a:pt x="65239" y="0"/>
                </a:moveTo>
                <a:lnTo>
                  <a:pt x="39846" y="2577"/>
                </a:lnTo>
                <a:lnTo>
                  <a:pt x="19108" y="9605"/>
                </a:lnTo>
                <a:lnTo>
                  <a:pt x="5127" y="20032"/>
                </a:lnTo>
                <a:lnTo>
                  <a:pt x="0" y="32804"/>
                </a:lnTo>
                <a:lnTo>
                  <a:pt x="5127" y="45575"/>
                </a:lnTo>
                <a:lnTo>
                  <a:pt x="19108" y="56002"/>
                </a:lnTo>
                <a:lnTo>
                  <a:pt x="39846" y="63031"/>
                </a:lnTo>
                <a:lnTo>
                  <a:pt x="65239" y="65608"/>
                </a:lnTo>
                <a:lnTo>
                  <a:pt x="90626" y="63031"/>
                </a:lnTo>
                <a:lnTo>
                  <a:pt x="111359" y="56002"/>
                </a:lnTo>
                <a:lnTo>
                  <a:pt x="125340" y="45575"/>
                </a:lnTo>
                <a:lnTo>
                  <a:pt x="130467" y="32804"/>
                </a:lnTo>
                <a:lnTo>
                  <a:pt x="125340" y="20032"/>
                </a:lnTo>
                <a:lnTo>
                  <a:pt x="111359" y="9605"/>
                </a:lnTo>
                <a:lnTo>
                  <a:pt x="90626" y="2577"/>
                </a:lnTo>
                <a:lnTo>
                  <a:pt x="65239" y="0"/>
                </a:lnTo>
                <a:close/>
              </a:path>
            </a:pathLst>
          </a:custGeom>
          <a:solidFill>
            <a:srgbClr val="F3A0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694369" y="2773527"/>
            <a:ext cx="130810" cy="66040"/>
          </a:xfrm>
          <a:custGeom>
            <a:avLst/>
            <a:gdLst/>
            <a:ahLst/>
            <a:cxnLst/>
            <a:rect l="l" t="t" r="r" b="b"/>
            <a:pathLst>
              <a:path w="130809" h="66039">
                <a:moveTo>
                  <a:pt x="65227" y="0"/>
                </a:moveTo>
                <a:lnTo>
                  <a:pt x="39840" y="2577"/>
                </a:lnTo>
                <a:lnTo>
                  <a:pt x="19107" y="9605"/>
                </a:lnTo>
                <a:lnTo>
                  <a:pt x="5126" y="20032"/>
                </a:lnTo>
                <a:lnTo>
                  <a:pt x="0" y="32804"/>
                </a:lnTo>
                <a:lnTo>
                  <a:pt x="5126" y="45575"/>
                </a:lnTo>
                <a:lnTo>
                  <a:pt x="19107" y="56002"/>
                </a:lnTo>
                <a:lnTo>
                  <a:pt x="39840" y="63031"/>
                </a:lnTo>
                <a:lnTo>
                  <a:pt x="65227" y="65608"/>
                </a:lnTo>
                <a:lnTo>
                  <a:pt x="90621" y="63031"/>
                </a:lnTo>
                <a:lnTo>
                  <a:pt x="111358" y="56002"/>
                </a:lnTo>
                <a:lnTo>
                  <a:pt x="125340" y="45575"/>
                </a:lnTo>
                <a:lnTo>
                  <a:pt x="130467" y="32804"/>
                </a:lnTo>
                <a:lnTo>
                  <a:pt x="125340" y="20032"/>
                </a:lnTo>
                <a:lnTo>
                  <a:pt x="111358" y="9605"/>
                </a:lnTo>
                <a:lnTo>
                  <a:pt x="90621" y="2577"/>
                </a:lnTo>
                <a:lnTo>
                  <a:pt x="65227" y="0"/>
                </a:lnTo>
                <a:close/>
              </a:path>
            </a:pathLst>
          </a:custGeom>
          <a:solidFill>
            <a:srgbClr val="F3A0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459984" y="2641366"/>
            <a:ext cx="76835" cy="36830"/>
          </a:xfrm>
          <a:custGeom>
            <a:avLst/>
            <a:gdLst/>
            <a:ahLst/>
            <a:cxnLst/>
            <a:rect l="l" t="t" r="r" b="b"/>
            <a:pathLst>
              <a:path w="76834" h="36830">
                <a:moveTo>
                  <a:pt x="58445" y="0"/>
                </a:moveTo>
                <a:lnTo>
                  <a:pt x="18338" y="0"/>
                </a:lnTo>
                <a:lnTo>
                  <a:pt x="11203" y="1442"/>
                </a:lnTo>
                <a:lnTo>
                  <a:pt x="5373" y="5373"/>
                </a:lnTo>
                <a:lnTo>
                  <a:pt x="1442" y="11203"/>
                </a:lnTo>
                <a:lnTo>
                  <a:pt x="0" y="18338"/>
                </a:lnTo>
                <a:lnTo>
                  <a:pt x="1442" y="25479"/>
                </a:lnTo>
                <a:lnTo>
                  <a:pt x="5373" y="31308"/>
                </a:lnTo>
                <a:lnTo>
                  <a:pt x="11203" y="35237"/>
                </a:lnTo>
                <a:lnTo>
                  <a:pt x="18338" y="36677"/>
                </a:lnTo>
                <a:lnTo>
                  <a:pt x="58445" y="36677"/>
                </a:lnTo>
                <a:lnTo>
                  <a:pt x="65581" y="35237"/>
                </a:lnTo>
                <a:lnTo>
                  <a:pt x="71410" y="31308"/>
                </a:lnTo>
                <a:lnTo>
                  <a:pt x="75342" y="25479"/>
                </a:lnTo>
                <a:lnTo>
                  <a:pt x="76784" y="18338"/>
                </a:lnTo>
                <a:lnTo>
                  <a:pt x="75342" y="11203"/>
                </a:lnTo>
                <a:lnTo>
                  <a:pt x="71410" y="5373"/>
                </a:lnTo>
                <a:lnTo>
                  <a:pt x="65581" y="1442"/>
                </a:lnTo>
                <a:lnTo>
                  <a:pt x="58445" y="0"/>
                </a:lnTo>
                <a:close/>
              </a:path>
            </a:pathLst>
          </a:custGeom>
          <a:solidFill>
            <a:srgbClr val="9171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639479" y="2641366"/>
            <a:ext cx="76835" cy="36830"/>
          </a:xfrm>
          <a:custGeom>
            <a:avLst/>
            <a:gdLst/>
            <a:ahLst/>
            <a:cxnLst/>
            <a:rect l="l" t="t" r="r" b="b"/>
            <a:pathLst>
              <a:path w="76834" h="36830">
                <a:moveTo>
                  <a:pt x="58445" y="0"/>
                </a:moveTo>
                <a:lnTo>
                  <a:pt x="18338" y="0"/>
                </a:lnTo>
                <a:lnTo>
                  <a:pt x="11203" y="1442"/>
                </a:lnTo>
                <a:lnTo>
                  <a:pt x="5373" y="5373"/>
                </a:lnTo>
                <a:lnTo>
                  <a:pt x="1442" y="11203"/>
                </a:lnTo>
                <a:lnTo>
                  <a:pt x="0" y="18338"/>
                </a:lnTo>
                <a:lnTo>
                  <a:pt x="1442" y="25479"/>
                </a:lnTo>
                <a:lnTo>
                  <a:pt x="5373" y="31308"/>
                </a:lnTo>
                <a:lnTo>
                  <a:pt x="11203" y="35237"/>
                </a:lnTo>
                <a:lnTo>
                  <a:pt x="18338" y="36677"/>
                </a:lnTo>
                <a:lnTo>
                  <a:pt x="58445" y="36677"/>
                </a:lnTo>
                <a:lnTo>
                  <a:pt x="65581" y="35237"/>
                </a:lnTo>
                <a:lnTo>
                  <a:pt x="71410" y="31308"/>
                </a:lnTo>
                <a:lnTo>
                  <a:pt x="75342" y="25479"/>
                </a:lnTo>
                <a:lnTo>
                  <a:pt x="76784" y="18338"/>
                </a:lnTo>
                <a:lnTo>
                  <a:pt x="75342" y="11203"/>
                </a:lnTo>
                <a:lnTo>
                  <a:pt x="71410" y="5373"/>
                </a:lnTo>
                <a:lnTo>
                  <a:pt x="65581" y="1442"/>
                </a:lnTo>
                <a:lnTo>
                  <a:pt x="58445" y="0"/>
                </a:lnTo>
                <a:close/>
              </a:path>
            </a:pathLst>
          </a:custGeom>
          <a:solidFill>
            <a:srgbClr val="9171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351700" y="2412607"/>
            <a:ext cx="528955" cy="697865"/>
          </a:xfrm>
          <a:custGeom>
            <a:avLst/>
            <a:gdLst/>
            <a:ahLst/>
            <a:cxnLst/>
            <a:rect l="l" t="t" r="r" b="b"/>
            <a:pathLst>
              <a:path w="528954" h="697864">
                <a:moveTo>
                  <a:pt x="0" y="576376"/>
                </a:moveTo>
                <a:lnTo>
                  <a:pt x="29185" y="610757"/>
                </a:lnTo>
                <a:lnTo>
                  <a:pt x="63256" y="640283"/>
                </a:lnTo>
                <a:lnTo>
                  <a:pt x="101614" y="664330"/>
                </a:lnTo>
                <a:lnTo>
                  <a:pt x="143660" y="682277"/>
                </a:lnTo>
                <a:lnTo>
                  <a:pt x="188796" y="693502"/>
                </a:lnTo>
                <a:lnTo>
                  <a:pt x="236423" y="697382"/>
                </a:lnTo>
                <a:lnTo>
                  <a:pt x="283812" y="693558"/>
                </a:lnTo>
                <a:lnTo>
                  <a:pt x="328766" y="682488"/>
                </a:lnTo>
                <a:lnTo>
                  <a:pt x="370684" y="664773"/>
                </a:lnTo>
                <a:lnTo>
                  <a:pt x="408964" y="641015"/>
                </a:lnTo>
                <a:lnTo>
                  <a:pt x="419368" y="632091"/>
                </a:lnTo>
                <a:lnTo>
                  <a:pt x="171132" y="632091"/>
                </a:lnTo>
                <a:lnTo>
                  <a:pt x="124163" y="628294"/>
                </a:lnTo>
                <a:lnTo>
                  <a:pt x="79617" y="617321"/>
                </a:lnTo>
                <a:lnTo>
                  <a:pt x="38046" y="599805"/>
                </a:lnTo>
                <a:lnTo>
                  <a:pt x="0" y="576376"/>
                </a:lnTo>
                <a:close/>
              </a:path>
              <a:path w="528954" h="697864">
                <a:moveTo>
                  <a:pt x="407555" y="0"/>
                </a:moveTo>
                <a:lnTo>
                  <a:pt x="430984" y="38046"/>
                </a:lnTo>
                <a:lnTo>
                  <a:pt x="448500" y="79617"/>
                </a:lnTo>
                <a:lnTo>
                  <a:pt x="459472" y="124163"/>
                </a:lnTo>
                <a:lnTo>
                  <a:pt x="463270" y="171132"/>
                </a:lnTo>
                <a:lnTo>
                  <a:pt x="463270" y="339953"/>
                </a:lnTo>
                <a:lnTo>
                  <a:pt x="459446" y="387339"/>
                </a:lnTo>
                <a:lnTo>
                  <a:pt x="448376" y="432290"/>
                </a:lnTo>
                <a:lnTo>
                  <a:pt x="430662" y="474206"/>
                </a:lnTo>
                <a:lnTo>
                  <a:pt x="406904" y="512485"/>
                </a:lnTo>
                <a:lnTo>
                  <a:pt x="377704" y="546525"/>
                </a:lnTo>
                <a:lnTo>
                  <a:pt x="343664" y="575725"/>
                </a:lnTo>
                <a:lnTo>
                  <a:pt x="305385" y="599483"/>
                </a:lnTo>
                <a:lnTo>
                  <a:pt x="263469" y="617198"/>
                </a:lnTo>
                <a:lnTo>
                  <a:pt x="218518" y="628268"/>
                </a:lnTo>
                <a:lnTo>
                  <a:pt x="171132" y="632091"/>
                </a:lnTo>
                <a:lnTo>
                  <a:pt x="419368" y="632091"/>
                </a:lnTo>
                <a:lnTo>
                  <a:pt x="472206" y="577776"/>
                </a:lnTo>
                <a:lnTo>
                  <a:pt x="495965" y="539497"/>
                </a:lnTo>
                <a:lnTo>
                  <a:pt x="513680" y="497581"/>
                </a:lnTo>
                <a:lnTo>
                  <a:pt x="524750" y="452629"/>
                </a:lnTo>
                <a:lnTo>
                  <a:pt x="528574" y="405244"/>
                </a:lnTo>
                <a:lnTo>
                  <a:pt x="528574" y="236423"/>
                </a:lnTo>
                <a:lnTo>
                  <a:pt x="524694" y="188796"/>
                </a:lnTo>
                <a:lnTo>
                  <a:pt x="513468" y="143660"/>
                </a:lnTo>
                <a:lnTo>
                  <a:pt x="495520" y="101614"/>
                </a:lnTo>
                <a:lnTo>
                  <a:pt x="471471" y="63256"/>
                </a:lnTo>
                <a:lnTo>
                  <a:pt x="441942" y="29185"/>
                </a:lnTo>
                <a:lnTo>
                  <a:pt x="407555" y="0"/>
                </a:lnTo>
                <a:close/>
              </a:path>
            </a:pathLst>
          </a:custGeom>
          <a:solidFill>
            <a:srgbClr val="FAB7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212780" y="2664287"/>
            <a:ext cx="83820" cy="171450"/>
          </a:xfrm>
          <a:custGeom>
            <a:avLst/>
            <a:gdLst/>
            <a:ahLst/>
            <a:cxnLst/>
            <a:rect l="l" t="t" r="r" b="b"/>
            <a:pathLst>
              <a:path w="83820" h="171450">
                <a:moveTo>
                  <a:pt x="83197" y="0"/>
                </a:moveTo>
                <a:lnTo>
                  <a:pt x="49745" y="0"/>
                </a:lnTo>
                <a:lnTo>
                  <a:pt x="30378" y="3910"/>
                </a:lnTo>
                <a:lnTo>
                  <a:pt x="14566" y="14573"/>
                </a:lnTo>
                <a:lnTo>
                  <a:pt x="3908" y="30389"/>
                </a:lnTo>
                <a:lnTo>
                  <a:pt x="0" y="49758"/>
                </a:lnTo>
                <a:lnTo>
                  <a:pt x="0" y="121437"/>
                </a:lnTo>
                <a:lnTo>
                  <a:pt x="3908" y="140799"/>
                </a:lnTo>
                <a:lnTo>
                  <a:pt x="14566" y="156611"/>
                </a:lnTo>
                <a:lnTo>
                  <a:pt x="30378" y="167273"/>
                </a:lnTo>
                <a:lnTo>
                  <a:pt x="49745" y="171183"/>
                </a:lnTo>
                <a:lnTo>
                  <a:pt x="83197" y="171183"/>
                </a:lnTo>
                <a:lnTo>
                  <a:pt x="83197" y="0"/>
                </a:lnTo>
                <a:close/>
              </a:path>
            </a:pathLst>
          </a:custGeom>
          <a:solidFill>
            <a:srgbClr val="FBC5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212780" y="2664287"/>
            <a:ext cx="83820" cy="171450"/>
          </a:xfrm>
          <a:custGeom>
            <a:avLst/>
            <a:gdLst/>
            <a:ahLst/>
            <a:cxnLst/>
            <a:rect l="l" t="t" r="r" b="b"/>
            <a:pathLst>
              <a:path w="83820" h="171450">
                <a:moveTo>
                  <a:pt x="49745" y="171183"/>
                </a:moveTo>
                <a:lnTo>
                  <a:pt x="83197" y="171183"/>
                </a:lnTo>
                <a:lnTo>
                  <a:pt x="83197" y="0"/>
                </a:lnTo>
                <a:lnTo>
                  <a:pt x="49745" y="0"/>
                </a:lnTo>
                <a:lnTo>
                  <a:pt x="30378" y="3910"/>
                </a:lnTo>
                <a:lnTo>
                  <a:pt x="14566" y="14573"/>
                </a:lnTo>
                <a:lnTo>
                  <a:pt x="3908" y="30389"/>
                </a:lnTo>
                <a:lnTo>
                  <a:pt x="0" y="49758"/>
                </a:lnTo>
                <a:lnTo>
                  <a:pt x="0" y="121437"/>
                </a:lnTo>
                <a:lnTo>
                  <a:pt x="3908" y="140799"/>
                </a:lnTo>
                <a:lnTo>
                  <a:pt x="14566" y="156611"/>
                </a:lnTo>
                <a:lnTo>
                  <a:pt x="30378" y="167273"/>
                </a:lnTo>
                <a:lnTo>
                  <a:pt x="49745" y="171183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80268" y="2664287"/>
            <a:ext cx="83820" cy="171450"/>
          </a:xfrm>
          <a:custGeom>
            <a:avLst/>
            <a:gdLst/>
            <a:ahLst/>
            <a:cxnLst/>
            <a:rect l="l" t="t" r="r" b="b"/>
            <a:pathLst>
              <a:path w="83820" h="171450">
                <a:moveTo>
                  <a:pt x="33451" y="0"/>
                </a:moveTo>
                <a:lnTo>
                  <a:pt x="0" y="0"/>
                </a:lnTo>
                <a:lnTo>
                  <a:pt x="0" y="171183"/>
                </a:lnTo>
                <a:lnTo>
                  <a:pt x="33451" y="171183"/>
                </a:lnTo>
                <a:lnTo>
                  <a:pt x="52818" y="167273"/>
                </a:lnTo>
                <a:lnTo>
                  <a:pt x="68630" y="156611"/>
                </a:lnTo>
                <a:lnTo>
                  <a:pt x="79289" y="140799"/>
                </a:lnTo>
                <a:lnTo>
                  <a:pt x="83197" y="121437"/>
                </a:lnTo>
                <a:lnTo>
                  <a:pt x="83197" y="49758"/>
                </a:lnTo>
                <a:lnTo>
                  <a:pt x="79289" y="30389"/>
                </a:lnTo>
                <a:lnTo>
                  <a:pt x="68630" y="14573"/>
                </a:lnTo>
                <a:lnTo>
                  <a:pt x="52818" y="3910"/>
                </a:lnTo>
                <a:lnTo>
                  <a:pt x="33451" y="0"/>
                </a:lnTo>
                <a:close/>
              </a:path>
            </a:pathLst>
          </a:custGeom>
          <a:solidFill>
            <a:srgbClr val="FBC5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80268" y="2664287"/>
            <a:ext cx="83820" cy="171450"/>
          </a:xfrm>
          <a:custGeom>
            <a:avLst/>
            <a:gdLst/>
            <a:ahLst/>
            <a:cxnLst/>
            <a:rect l="l" t="t" r="r" b="b"/>
            <a:pathLst>
              <a:path w="83820" h="171450">
                <a:moveTo>
                  <a:pt x="33451" y="171183"/>
                </a:moveTo>
                <a:lnTo>
                  <a:pt x="0" y="171183"/>
                </a:lnTo>
                <a:lnTo>
                  <a:pt x="0" y="0"/>
                </a:lnTo>
                <a:lnTo>
                  <a:pt x="33451" y="0"/>
                </a:lnTo>
                <a:lnTo>
                  <a:pt x="52818" y="3910"/>
                </a:lnTo>
                <a:lnTo>
                  <a:pt x="68630" y="14573"/>
                </a:lnTo>
                <a:lnTo>
                  <a:pt x="79289" y="30389"/>
                </a:lnTo>
                <a:lnTo>
                  <a:pt x="83197" y="49758"/>
                </a:lnTo>
                <a:lnTo>
                  <a:pt x="83197" y="121437"/>
                </a:lnTo>
                <a:lnTo>
                  <a:pt x="79289" y="140799"/>
                </a:lnTo>
                <a:lnTo>
                  <a:pt x="68630" y="156611"/>
                </a:lnTo>
                <a:lnTo>
                  <a:pt x="52818" y="167273"/>
                </a:lnTo>
                <a:lnTo>
                  <a:pt x="33451" y="171183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457729" y="2720167"/>
            <a:ext cx="36195" cy="70485"/>
          </a:xfrm>
          <a:custGeom>
            <a:avLst/>
            <a:gdLst/>
            <a:ahLst/>
            <a:cxnLst/>
            <a:rect l="l" t="t" r="r" b="b"/>
            <a:pathLst>
              <a:path w="36195" h="70485">
                <a:moveTo>
                  <a:pt x="17983" y="0"/>
                </a:moveTo>
                <a:lnTo>
                  <a:pt x="10983" y="1413"/>
                </a:lnTo>
                <a:lnTo>
                  <a:pt x="5267" y="5267"/>
                </a:lnTo>
                <a:lnTo>
                  <a:pt x="1413" y="10983"/>
                </a:lnTo>
                <a:lnTo>
                  <a:pt x="0" y="17983"/>
                </a:lnTo>
                <a:lnTo>
                  <a:pt x="0" y="52031"/>
                </a:lnTo>
                <a:lnTo>
                  <a:pt x="1413" y="59031"/>
                </a:lnTo>
                <a:lnTo>
                  <a:pt x="5267" y="64747"/>
                </a:lnTo>
                <a:lnTo>
                  <a:pt x="10983" y="68601"/>
                </a:lnTo>
                <a:lnTo>
                  <a:pt x="17983" y="70015"/>
                </a:lnTo>
                <a:lnTo>
                  <a:pt x="24982" y="68601"/>
                </a:lnTo>
                <a:lnTo>
                  <a:pt x="30699" y="64747"/>
                </a:lnTo>
                <a:lnTo>
                  <a:pt x="34553" y="59031"/>
                </a:lnTo>
                <a:lnTo>
                  <a:pt x="35966" y="52031"/>
                </a:lnTo>
                <a:lnTo>
                  <a:pt x="35966" y="17983"/>
                </a:lnTo>
                <a:lnTo>
                  <a:pt x="34553" y="10983"/>
                </a:lnTo>
                <a:lnTo>
                  <a:pt x="30699" y="5267"/>
                </a:lnTo>
                <a:lnTo>
                  <a:pt x="24982" y="1413"/>
                </a:lnTo>
                <a:lnTo>
                  <a:pt x="179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686416" y="2720167"/>
            <a:ext cx="36195" cy="70485"/>
          </a:xfrm>
          <a:custGeom>
            <a:avLst/>
            <a:gdLst/>
            <a:ahLst/>
            <a:cxnLst/>
            <a:rect l="l" t="t" r="r" b="b"/>
            <a:pathLst>
              <a:path w="36195" h="70485">
                <a:moveTo>
                  <a:pt x="17983" y="0"/>
                </a:moveTo>
                <a:lnTo>
                  <a:pt x="10983" y="1413"/>
                </a:lnTo>
                <a:lnTo>
                  <a:pt x="5267" y="5267"/>
                </a:lnTo>
                <a:lnTo>
                  <a:pt x="1413" y="10983"/>
                </a:lnTo>
                <a:lnTo>
                  <a:pt x="0" y="17983"/>
                </a:lnTo>
                <a:lnTo>
                  <a:pt x="0" y="52031"/>
                </a:lnTo>
                <a:lnTo>
                  <a:pt x="1413" y="59031"/>
                </a:lnTo>
                <a:lnTo>
                  <a:pt x="5267" y="64747"/>
                </a:lnTo>
                <a:lnTo>
                  <a:pt x="10983" y="68601"/>
                </a:lnTo>
                <a:lnTo>
                  <a:pt x="17983" y="70015"/>
                </a:lnTo>
                <a:lnTo>
                  <a:pt x="24982" y="68601"/>
                </a:lnTo>
                <a:lnTo>
                  <a:pt x="30699" y="64747"/>
                </a:lnTo>
                <a:lnTo>
                  <a:pt x="34553" y="59031"/>
                </a:lnTo>
                <a:lnTo>
                  <a:pt x="35966" y="52031"/>
                </a:lnTo>
                <a:lnTo>
                  <a:pt x="35966" y="17983"/>
                </a:lnTo>
                <a:lnTo>
                  <a:pt x="34553" y="10983"/>
                </a:lnTo>
                <a:lnTo>
                  <a:pt x="30699" y="5267"/>
                </a:lnTo>
                <a:lnTo>
                  <a:pt x="24982" y="1413"/>
                </a:lnTo>
                <a:lnTo>
                  <a:pt x="179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564126" y="2799569"/>
            <a:ext cx="48260" cy="32384"/>
          </a:xfrm>
          <a:custGeom>
            <a:avLst/>
            <a:gdLst/>
            <a:ahLst/>
            <a:cxnLst/>
            <a:rect l="l" t="t" r="r" b="b"/>
            <a:pathLst>
              <a:path w="48259" h="32385">
                <a:moveTo>
                  <a:pt x="24002" y="0"/>
                </a:moveTo>
                <a:lnTo>
                  <a:pt x="14658" y="1272"/>
                </a:lnTo>
                <a:lnTo>
                  <a:pt x="7029" y="4741"/>
                </a:lnTo>
                <a:lnTo>
                  <a:pt x="1885" y="9885"/>
                </a:lnTo>
                <a:lnTo>
                  <a:pt x="0" y="16179"/>
                </a:lnTo>
                <a:lnTo>
                  <a:pt x="1885" y="22474"/>
                </a:lnTo>
                <a:lnTo>
                  <a:pt x="7029" y="27617"/>
                </a:lnTo>
                <a:lnTo>
                  <a:pt x="14658" y="31087"/>
                </a:lnTo>
                <a:lnTo>
                  <a:pt x="24002" y="32359"/>
                </a:lnTo>
                <a:lnTo>
                  <a:pt x="33339" y="31087"/>
                </a:lnTo>
                <a:lnTo>
                  <a:pt x="40965" y="27617"/>
                </a:lnTo>
                <a:lnTo>
                  <a:pt x="46107" y="22474"/>
                </a:lnTo>
                <a:lnTo>
                  <a:pt x="47993" y="16179"/>
                </a:lnTo>
                <a:lnTo>
                  <a:pt x="46107" y="9885"/>
                </a:lnTo>
                <a:lnTo>
                  <a:pt x="40965" y="4741"/>
                </a:lnTo>
                <a:lnTo>
                  <a:pt x="33339" y="1272"/>
                </a:lnTo>
                <a:lnTo>
                  <a:pt x="24002" y="0"/>
                </a:lnTo>
                <a:close/>
              </a:path>
            </a:pathLst>
          </a:custGeom>
          <a:solidFill>
            <a:srgbClr val="E6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253206" y="2251567"/>
            <a:ext cx="673735" cy="405130"/>
          </a:xfrm>
          <a:custGeom>
            <a:avLst/>
            <a:gdLst/>
            <a:ahLst/>
            <a:cxnLst/>
            <a:rect l="l" t="t" r="r" b="b"/>
            <a:pathLst>
              <a:path w="673734" h="405130">
                <a:moveTo>
                  <a:pt x="349834" y="0"/>
                </a:moveTo>
                <a:lnTo>
                  <a:pt x="302704" y="1472"/>
                </a:lnTo>
                <a:lnTo>
                  <a:pt x="257400" y="9219"/>
                </a:lnTo>
                <a:lnTo>
                  <a:pt x="214354" y="22808"/>
                </a:lnTo>
                <a:lnTo>
                  <a:pt x="174000" y="41806"/>
                </a:lnTo>
                <a:lnTo>
                  <a:pt x="136772" y="65780"/>
                </a:lnTo>
                <a:lnTo>
                  <a:pt x="103101" y="94297"/>
                </a:lnTo>
                <a:lnTo>
                  <a:pt x="73422" y="126923"/>
                </a:lnTo>
                <a:lnTo>
                  <a:pt x="48168" y="163226"/>
                </a:lnTo>
                <a:lnTo>
                  <a:pt x="27772" y="202771"/>
                </a:lnTo>
                <a:lnTo>
                  <a:pt x="12667" y="245127"/>
                </a:lnTo>
                <a:lnTo>
                  <a:pt x="3286" y="289860"/>
                </a:lnTo>
                <a:lnTo>
                  <a:pt x="63" y="336537"/>
                </a:lnTo>
                <a:lnTo>
                  <a:pt x="0" y="405041"/>
                </a:lnTo>
                <a:lnTo>
                  <a:pt x="3568" y="404152"/>
                </a:lnTo>
                <a:lnTo>
                  <a:pt x="7442" y="403707"/>
                </a:lnTo>
                <a:lnTo>
                  <a:pt x="44640" y="403707"/>
                </a:lnTo>
                <a:lnTo>
                  <a:pt x="44640" y="388378"/>
                </a:lnTo>
                <a:lnTo>
                  <a:pt x="44781" y="379148"/>
                </a:lnTo>
                <a:lnTo>
                  <a:pt x="45213" y="369974"/>
                </a:lnTo>
                <a:lnTo>
                  <a:pt x="45953" y="360855"/>
                </a:lnTo>
                <a:lnTo>
                  <a:pt x="47015" y="351790"/>
                </a:lnTo>
                <a:lnTo>
                  <a:pt x="178816" y="351790"/>
                </a:lnTo>
                <a:lnTo>
                  <a:pt x="230510" y="348097"/>
                </a:lnTo>
                <a:lnTo>
                  <a:pt x="280532" y="337260"/>
                </a:lnTo>
                <a:lnTo>
                  <a:pt x="328208" y="319643"/>
                </a:lnTo>
                <a:lnTo>
                  <a:pt x="372865" y="295607"/>
                </a:lnTo>
                <a:lnTo>
                  <a:pt x="413828" y="265517"/>
                </a:lnTo>
                <a:lnTo>
                  <a:pt x="450423" y="229733"/>
                </a:lnTo>
                <a:lnTo>
                  <a:pt x="481977" y="188620"/>
                </a:lnTo>
                <a:lnTo>
                  <a:pt x="636045" y="188620"/>
                </a:lnTo>
                <a:lnTo>
                  <a:pt x="595370" y="124179"/>
                </a:lnTo>
                <a:lnTo>
                  <a:pt x="563661" y="90087"/>
                </a:lnTo>
                <a:lnTo>
                  <a:pt x="527660" y="60622"/>
                </a:lnTo>
                <a:lnTo>
                  <a:pt x="487823" y="36331"/>
                </a:lnTo>
                <a:lnTo>
                  <a:pt x="444603" y="17764"/>
                </a:lnTo>
                <a:lnTo>
                  <a:pt x="398455" y="5471"/>
                </a:lnTo>
                <a:lnTo>
                  <a:pt x="349834" y="0"/>
                </a:lnTo>
                <a:close/>
              </a:path>
              <a:path w="673734" h="405130">
                <a:moveTo>
                  <a:pt x="636045" y="188620"/>
                </a:moveTo>
                <a:lnTo>
                  <a:pt x="481977" y="188620"/>
                </a:lnTo>
                <a:lnTo>
                  <a:pt x="495134" y="246697"/>
                </a:lnTo>
                <a:lnTo>
                  <a:pt x="512699" y="289050"/>
                </a:lnTo>
                <a:lnTo>
                  <a:pt x="542496" y="322294"/>
                </a:lnTo>
                <a:lnTo>
                  <a:pt x="581499" y="344013"/>
                </a:lnTo>
                <a:lnTo>
                  <a:pt x="626681" y="351790"/>
                </a:lnTo>
                <a:lnTo>
                  <a:pt x="627743" y="360855"/>
                </a:lnTo>
                <a:lnTo>
                  <a:pt x="628483" y="369974"/>
                </a:lnTo>
                <a:lnTo>
                  <a:pt x="628915" y="379148"/>
                </a:lnTo>
                <a:lnTo>
                  <a:pt x="629056" y="388378"/>
                </a:lnTo>
                <a:lnTo>
                  <a:pt x="629056" y="403707"/>
                </a:lnTo>
                <a:lnTo>
                  <a:pt x="666267" y="403707"/>
                </a:lnTo>
                <a:lnTo>
                  <a:pt x="670128" y="404152"/>
                </a:lnTo>
                <a:lnTo>
                  <a:pt x="673696" y="405041"/>
                </a:lnTo>
                <a:lnTo>
                  <a:pt x="673633" y="351777"/>
                </a:lnTo>
                <a:lnTo>
                  <a:pt x="673577" y="344013"/>
                </a:lnTo>
                <a:lnTo>
                  <a:pt x="670199" y="295820"/>
                </a:lnTo>
                <a:lnTo>
                  <a:pt x="660202" y="248717"/>
                </a:lnTo>
                <a:lnTo>
                  <a:pt x="644095" y="204042"/>
                </a:lnTo>
                <a:lnTo>
                  <a:pt x="636045" y="188620"/>
                </a:lnTo>
                <a:close/>
              </a:path>
            </a:pathLst>
          </a:custGeom>
          <a:solidFill>
            <a:srgbClr val="9171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253206" y="2251567"/>
            <a:ext cx="673735" cy="405130"/>
          </a:xfrm>
          <a:custGeom>
            <a:avLst/>
            <a:gdLst/>
            <a:ahLst/>
            <a:cxnLst/>
            <a:rect l="l" t="t" r="r" b="b"/>
            <a:pathLst>
              <a:path w="673734" h="405130">
                <a:moveTo>
                  <a:pt x="673633" y="351777"/>
                </a:moveTo>
                <a:lnTo>
                  <a:pt x="673633" y="344805"/>
                </a:lnTo>
                <a:lnTo>
                  <a:pt x="670199" y="295820"/>
                </a:lnTo>
                <a:lnTo>
                  <a:pt x="660202" y="248717"/>
                </a:lnTo>
                <a:lnTo>
                  <a:pt x="644095" y="204042"/>
                </a:lnTo>
                <a:lnTo>
                  <a:pt x="622332" y="162347"/>
                </a:lnTo>
                <a:lnTo>
                  <a:pt x="595370" y="124179"/>
                </a:lnTo>
                <a:lnTo>
                  <a:pt x="563661" y="90087"/>
                </a:lnTo>
                <a:lnTo>
                  <a:pt x="527660" y="60622"/>
                </a:lnTo>
                <a:lnTo>
                  <a:pt x="487823" y="36331"/>
                </a:lnTo>
                <a:lnTo>
                  <a:pt x="444603" y="17764"/>
                </a:lnTo>
                <a:lnTo>
                  <a:pt x="398455" y="5471"/>
                </a:lnTo>
                <a:lnTo>
                  <a:pt x="349834" y="0"/>
                </a:lnTo>
                <a:lnTo>
                  <a:pt x="302704" y="1472"/>
                </a:lnTo>
                <a:lnTo>
                  <a:pt x="257400" y="9219"/>
                </a:lnTo>
                <a:lnTo>
                  <a:pt x="214354" y="22808"/>
                </a:lnTo>
                <a:lnTo>
                  <a:pt x="174000" y="41806"/>
                </a:lnTo>
                <a:lnTo>
                  <a:pt x="136772" y="65780"/>
                </a:lnTo>
                <a:lnTo>
                  <a:pt x="103101" y="94297"/>
                </a:lnTo>
                <a:lnTo>
                  <a:pt x="73422" y="126923"/>
                </a:lnTo>
                <a:lnTo>
                  <a:pt x="48168" y="163226"/>
                </a:lnTo>
                <a:lnTo>
                  <a:pt x="27772" y="202771"/>
                </a:lnTo>
                <a:lnTo>
                  <a:pt x="12667" y="245127"/>
                </a:lnTo>
                <a:lnTo>
                  <a:pt x="3286" y="289860"/>
                </a:lnTo>
                <a:lnTo>
                  <a:pt x="63" y="336537"/>
                </a:lnTo>
                <a:lnTo>
                  <a:pt x="63" y="351777"/>
                </a:lnTo>
                <a:lnTo>
                  <a:pt x="0" y="405041"/>
                </a:lnTo>
                <a:lnTo>
                  <a:pt x="3568" y="404152"/>
                </a:lnTo>
                <a:lnTo>
                  <a:pt x="7442" y="403707"/>
                </a:lnTo>
                <a:lnTo>
                  <a:pt x="11303" y="403707"/>
                </a:lnTo>
                <a:lnTo>
                  <a:pt x="44640" y="403707"/>
                </a:lnTo>
                <a:lnTo>
                  <a:pt x="44640" y="388378"/>
                </a:lnTo>
                <a:lnTo>
                  <a:pt x="44781" y="379148"/>
                </a:lnTo>
                <a:lnTo>
                  <a:pt x="45213" y="369974"/>
                </a:lnTo>
                <a:lnTo>
                  <a:pt x="45953" y="360855"/>
                </a:lnTo>
                <a:lnTo>
                  <a:pt x="47015" y="351790"/>
                </a:lnTo>
                <a:lnTo>
                  <a:pt x="178816" y="351790"/>
                </a:lnTo>
                <a:lnTo>
                  <a:pt x="230510" y="348097"/>
                </a:lnTo>
                <a:lnTo>
                  <a:pt x="280532" y="337260"/>
                </a:lnTo>
                <a:lnTo>
                  <a:pt x="328208" y="319643"/>
                </a:lnTo>
                <a:lnTo>
                  <a:pt x="372865" y="295607"/>
                </a:lnTo>
                <a:lnTo>
                  <a:pt x="413828" y="265517"/>
                </a:lnTo>
                <a:lnTo>
                  <a:pt x="450423" y="229733"/>
                </a:lnTo>
                <a:lnTo>
                  <a:pt x="481977" y="188620"/>
                </a:lnTo>
                <a:lnTo>
                  <a:pt x="495134" y="246697"/>
                </a:lnTo>
                <a:lnTo>
                  <a:pt x="512699" y="289050"/>
                </a:lnTo>
                <a:lnTo>
                  <a:pt x="542496" y="322294"/>
                </a:lnTo>
                <a:lnTo>
                  <a:pt x="581499" y="344013"/>
                </a:lnTo>
                <a:lnTo>
                  <a:pt x="626681" y="351790"/>
                </a:lnTo>
                <a:lnTo>
                  <a:pt x="627743" y="360855"/>
                </a:lnTo>
                <a:lnTo>
                  <a:pt x="628483" y="369974"/>
                </a:lnTo>
                <a:lnTo>
                  <a:pt x="628915" y="379148"/>
                </a:lnTo>
                <a:lnTo>
                  <a:pt x="629056" y="388378"/>
                </a:lnTo>
                <a:lnTo>
                  <a:pt x="629056" y="403707"/>
                </a:lnTo>
                <a:lnTo>
                  <a:pt x="662393" y="403707"/>
                </a:lnTo>
                <a:lnTo>
                  <a:pt x="666267" y="403707"/>
                </a:lnTo>
                <a:lnTo>
                  <a:pt x="670128" y="404152"/>
                </a:lnTo>
                <a:lnTo>
                  <a:pt x="673696" y="405041"/>
                </a:lnTo>
                <a:lnTo>
                  <a:pt x="673696" y="351777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522193" y="2890527"/>
            <a:ext cx="132080" cy="48260"/>
          </a:xfrm>
          <a:custGeom>
            <a:avLst/>
            <a:gdLst/>
            <a:ahLst/>
            <a:cxnLst/>
            <a:rect l="l" t="t" r="r" b="b"/>
            <a:pathLst>
              <a:path w="132079" h="48260">
                <a:moveTo>
                  <a:pt x="131775" y="0"/>
                </a:moveTo>
                <a:lnTo>
                  <a:pt x="0" y="0"/>
                </a:lnTo>
                <a:lnTo>
                  <a:pt x="5943" y="10680"/>
                </a:lnTo>
                <a:lnTo>
                  <a:pt x="17356" y="26380"/>
                </a:lnTo>
                <a:lnTo>
                  <a:pt x="31648" y="38174"/>
                </a:lnTo>
                <a:lnTo>
                  <a:pt x="48073" y="45593"/>
                </a:lnTo>
                <a:lnTo>
                  <a:pt x="65887" y="48171"/>
                </a:lnTo>
                <a:lnTo>
                  <a:pt x="83701" y="45593"/>
                </a:lnTo>
                <a:lnTo>
                  <a:pt x="100126" y="38174"/>
                </a:lnTo>
                <a:lnTo>
                  <a:pt x="114418" y="26380"/>
                </a:lnTo>
                <a:lnTo>
                  <a:pt x="125831" y="10680"/>
                </a:lnTo>
                <a:lnTo>
                  <a:pt x="131775" y="0"/>
                </a:lnTo>
                <a:close/>
              </a:path>
            </a:pathLst>
          </a:custGeom>
          <a:solidFill>
            <a:srgbClr val="F690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522193" y="2890527"/>
            <a:ext cx="132080" cy="48260"/>
          </a:xfrm>
          <a:custGeom>
            <a:avLst/>
            <a:gdLst/>
            <a:ahLst/>
            <a:cxnLst/>
            <a:rect l="l" t="t" r="r" b="b"/>
            <a:pathLst>
              <a:path w="132079" h="48260">
                <a:moveTo>
                  <a:pt x="65887" y="48171"/>
                </a:moveTo>
                <a:lnTo>
                  <a:pt x="48073" y="45593"/>
                </a:lnTo>
                <a:lnTo>
                  <a:pt x="31648" y="38174"/>
                </a:lnTo>
                <a:lnTo>
                  <a:pt x="17356" y="26380"/>
                </a:lnTo>
                <a:lnTo>
                  <a:pt x="5943" y="10680"/>
                </a:lnTo>
                <a:lnTo>
                  <a:pt x="0" y="0"/>
                </a:lnTo>
                <a:lnTo>
                  <a:pt x="131775" y="0"/>
                </a:lnTo>
                <a:lnTo>
                  <a:pt x="125831" y="10680"/>
                </a:lnTo>
                <a:lnTo>
                  <a:pt x="114418" y="26380"/>
                </a:lnTo>
                <a:lnTo>
                  <a:pt x="100126" y="38174"/>
                </a:lnTo>
                <a:lnTo>
                  <a:pt x="83701" y="45593"/>
                </a:lnTo>
                <a:lnTo>
                  <a:pt x="65887" y="48171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803958" y="3748934"/>
            <a:ext cx="584835" cy="753110"/>
          </a:xfrm>
          <a:custGeom>
            <a:avLst/>
            <a:gdLst/>
            <a:ahLst/>
            <a:cxnLst/>
            <a:rect l="l" t="t" r="r" b="b"/>
            <a:pathLst>
              <a:path w="584835" h="753110">
                <a:moveTo>
                  <a:pt x="292150" y="0"/>
                </a:moveTo>
                <a:lnTo>
                  <a:pt x="244761" y="3823"/>
                </a:lnTo>
                <a:lnTo>
                  <a:pt x="199807" y="14893"/>
                </a:lnTo>
                <a:lnTo>
                  <a:pt x="157889" y="32608"/>
                </a:lnTo>
                <a:lnTo>
                  <a:pt x="119609" y="56367"/>
                </a:lnTo>
                <a:lnTo>
                  <a:pt x="85567" y="85567"/>
                </a:lnTo>
                <a:lnTo>
                  <a:pt x="56367" y="119609"/>
                </a:lnTo>
                <a:lnTo>
                  <a:pt x="32608" y="157889"/>
                </a:lnTo>
                <a:lnTo>
                  <a:pt x="14893" y="199807"/>
                </a:lnTo>
                <a:lnTo>
                  <a:pt x="3823" y="244761"/>
                </a:lnTo>
                <a:lnTo>
                  <a:pt x="0" y="292150"/>
                </a:lnTo>
                <a:lnTo>
                  <a:pt x="0" y="460971"/>
                </a:lnTo>
                <a:lnTo>
                  <a:pt x="3823" y="508357"/>
                </a:lnTo>
                <a:lnTo>
                  <a:pt x="14893" y="553309"/>
                </a:lnTo>
                <a:lnTo>
                  <a:pt x="32608" y="595225"/>
                </a:lnTo>
                <a:lnTo>
                  <a:pt x="56367" y="633503"/>
                </a:lnTo>
                <a:lnTo>
                  <a:pt x="85567" y="667543"/>
                </a:lnTo>
                <a:lnTo>
                  <a:pt x="119609" y="696743"/>
                </a:lnTo>
                <a:lnTo>
                  <a:pt x="157889" y="720501"/>
                </a:lnTo>
                <a:lnTo>
                  <a:pt x="199807" y="738216"/>
                </a:lnTo>
                <a:lnTo>
                  <a:pt x="244761" y="749286"/>
                </a:lnTo>
                <a:lnTo>
                  <a:pt x="292150" y="753109"/>
                </a:lnTo>
                <a:lnTo>
                  <a:pt x="339536" y="749286"/>
                </a:lnTo>
                <a:lnTo>
                  <a:pt x="384488" y="738216"/>
                </a:lnTo>
                <a:lnTo>
                  <a:pt x="426403" y="720501"/>
                </a:lnTo>
                <a:lnTo>
                  <a:pt x="464682" y="696743"/>
                </a:lnTo>
                <a:lnTo>
                  <a:pt x="498722" y="667543"/>
                </a:lnTo>
                <a:lnTo>
                  <a:pt x="527922" y="633503"/>
                </a:lnTo>
                <a:lnTo>
                  <a:pt x="551680" y="595225"/>
                </a:lnTo>
                <a:lnTo>
                  <a:pt x="569395" y="553309"/>
                </a:lnTo>
                <a:lnTo>
                  <a:pt x="580465" y="508357"/>
                </a:lnTo>
                <a:lnTo>
                  <a:pt x="584288" y="460971"/>
                </a:lnTo>
                <a:lnTo>
                  <a:pt x="584288" y="292150"/>
                </a:lnTo>
                <a:lnTo>
                  <a:pt x="580465" y="244761"/>
                </a:lnTo>
                <a:lnTo>
                  <a:pt x="569395" y="199807"/>
                </a:lnTo>
                <a:lnTo>
                  <a:pt x="551680" y="157889"/>
                </a:lnTo>
                <a:lnTo>
                  <a:pt x="527922" y="119609"/>
                </a:lnTo>
                <a:lnTo>
                  <a:pt x="498722" y="85567"/>
                </a:lnTo>
                <a:lnTo>
                  <a:pt x="464682" y="56367"/>
                </a:lnTo>
                <a:lnTo>
                  <a:pt x="426403" y="32608"/>
                </a:lnTo>
                <a:lnTo>
                  <a:pt x="384488" y="14893"/>
                </a:lnTo>
                <a:lnTo>
                  <a:pt x="339536" y="3823"/>
                </a:lnTo>
                <a:lnTo>
                  <a:pt x="292150" y="0"/>
                </a:lnTo>
                <a:close/>
              </a:path>
            </a:pathLst>
          </a:custGeom>
          <a:solidFill>
            <a:srgbClr val="FBC5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803958" y="3748934"/>
            <a:ext cx="584835" cy="753110"/>
          </a:xfrm>
          <a:custGeom>
            <a:avLst/>
            <a:gdLst/>
            <a:ahLst/>
            <a:cxnLst/>
            <a:rect l="l" t="t" r="r" b="b"/>
            <a:pathLst>
              <a:path w="584835" h="753110">
                <a:moveTo>
                  <a:pt x="292150" y="753109"/>
                </a:moveTo>
                <a:lnTo>
                  <a:pt x="244761" y="749286"/>
                </a:lnTo>
                <a:lnTo>
                  <a:pt x="199807" y="738216"/>
                </a:lnTo>
                <a:lnTo>
                  <a:pt x="157889" y="720501"/>
                </a:lnTo>
                <a:lnTo>
                  <a:pt x="119609" y="696743"/>
                </a:lnTo>
                <a:lnTo>
                  <a:pt x="85567" y="667543"/>
                </a:lnTo>
                <a:lnTo>
                  <a:pt x="56367" y="633503"/>
                </a:lnTo>
                <a:lnTo>
                  <a:pt x="32608" y="595225"/>
                </a:lnTo>
                <a:lnTo>
                  <a:pt x="14893" y="553309"/>
                </a:lnTo>
                <a:lnTo>
                  <a:pt x="3823" y="508357"/>
                </a:lnTo>
                <a:lnTo>
                  <a:pt x="0" y="460971"/>
                </a:lnTo>
                <a:lnTo>
                  <a:pt x="0" y="292150"/>
                </a:lnTo>
                <a:lnTo>
                  <a:pt x="3823" y="244761"/>
                </a:lnTo>
                <a:lnTo>
                  <a:pt x="14893" y="199807"/>
                </a:lnTo>
                <a:lnTo>
                  <a:pt x="32608" y="157889"/>
                </a:lnTo>
                <a:lnTo>
                  <a:pt x="56367" y="119609"/>
                </a:lnTo>
                <a:lnTo>
                  <a:pt x="85567" y="85567"/>
                </a:lnTo>
                <a:lnTo>
                  <a:pt x="119609" y="56367"/>
                </a:lnTo>
                <a:lnTo>
                  <a:pt x="157889" y="32608"/>
                </a:lnTo>
                <a:lnTo>
                  <a:pt x="199807" y="14893"/>
                </a:lnTo>
                <a:lnTo>
                  <a:pt x="244761" y="3823"/>
                </a:lnTo>
                <a:lnTo>
                  <a:pt x="292150" y="0"/>
                </a:lnTo>
                <a:lnTo>
                  <a:pt x="339536" y="3823"/>
                </a:lnTo>
                <a:lnTo>
                  <a:pt x="384488" y="14893"/>
                </a:lnTo>
                <a:lnTo>
                  <a:pt x="426403" y="32608"/>
                </a:lnTo>
                <a:lnTo>
                  <a:pt x="464682" y="56367"/>
                </a:lnTo>
                <a:lnTo>
                  <a:pt x="498722" y="85567"/>
                </a:lnTo>
                <a:lnTo>
                  <a:pt x="527922" y="119609"/>
                </a:lnTo>
                <a:lnTo>
                  <a:pt x="551680" y="157889"/>
                </a:lnTo>
                <a:lnTo>
                  <a:pt x="569395" y="199807"/>
                </a:lnTo>
                <a:lnTo>
                  <a:pt x="580465" y="244761"/>
                </a:lnTo>
                <a:lnTo>
                  <a:pt x="584288" y="292150"/>
                </a:lnTo>
                <a:lnTo>
                  <a:pt x="584288" y="460971"/>
                </a:lnTo>
                <a:lnTo>
                  <a:pt x="580465" y="508357"/>
                </a:lnTo>
                <a:lnTo>
                  <a:pt x="569395" y="553309"/>
                </a:lnTo>
                <a:lnTo>
                  <a:pt x="551680" y="595225"/>
                </a:lnTo>
                <a:lnTo>
                  <a:pt x="527922" y="633503"/>
                </a:lnTo>
                <a:lnTo>
                  <a:pt x="498722" y="667543"/>
                </a:lnTo>
                <a:lnTo>
                  <a:pt x="464682" y="696743"/>
                </a:lnTo>
                <a:lnTo>
                  <a:pt x="426403" y="720501"/>
                </a:lnTo>
                <a:lnTo>
                  <a:pt x="384488" y="738216"/>
                </a:lnTo>
                <a:lnTo>
                  <a:pt x="339536" y="749286"/>
                </a:lnTo>
                <a:lnTo>
                  <a:pt x="292150" y="753109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859393" y="4165579"/>
            <a:ext cx="130810" cy="66040"/>
          </a:xfrm>
          <a:custGeom>
            <a:avLst/>
            <a:gdLst/>
            <a:ahLst/>
            <a:cxnLst/>
            <a:rect l="l" t="t" r="r" b="b"/>
            <a:pathLst>
              <a:path w="130810" h="66039">
                <a:moveTo>
                  <a:pt x="65239" y="0"/>
                </a:moveTo>
                <a:lnTo>
                  <a:pt x="39846" y="2577"/>
                </a:lnTo>
                <a:lnTo>
                  <a:pt x="19108" y="9605"/>
                </a:lnTo>
                <a:lnTo>
                  <a:pt x="5127" y="20032"/>
                </a:lnTo>
                <a:lnTo>
                  <a:pt x="0" y="32804"/>
                </a:lnTo>
                <a:lnTo>
                  <a:pt x="5127" y="45575"/>
                </a:lnTo>
                <a:lnTo>
                  <a:pt x="19108" y="56002"/>
                </a:lnTo>
                <a:lnTo>
                  <a:pt x="39846" y="63031"/>
                </a:lnTo>
                <a:lnTo>
                  <a:pt x="65239" y="65608"/>
                </a:lnTo>
                <a:lnTo>
                  <a:pt x="90626" y="63031"/>
                </a:lnTo>
                <a:lnTo>
                  <a:pt x="111359" y="56002"/>
                </a:lnTo>
                <a:lnTo>
                  <a:pt x="125340" y="45575"/>
                </a:lnTo>
                <a:lnTo>
                  <a:pt x="130467" y="32804"/>
                </a:lnTo>
                <a:lnTo>
                  <a:pt x="125340" y="20032"/>
                </a:lnTo>
                <a:lnTo>
                  <a:pt x="111359" y="9605"/>
                </a:lnTo>
                <a:lnTo>
                  <a:pt x="90626" y="2577"/>
                </a:lnTo>
                <a:lnTo>
                  <a:pt x="65239" y="0"/>
                </a:lnTo>
                <a:close/>
              </a:path>
            </a:pathLst>
          </a:custGeom>
          <a:solidFill>
            <a:srgbClr val="F3A0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202356" y="4165579"/>
            <a:ext cx="130810" cy="66040"/>
          </a:xfrm>
          <a:custGeom>
            <a:avLst/>
            <a:gdLst/>
            <a:ahLst/>
            <a:cxnLst/>
            <a:rect l="l" t="t" r="r" b="b"/>
            <a:pathLst>
              <a:path w="130810" h="66039">
                <a:moveTo>
                  <a:pt x="65227" y="0"/>
                </a:moveTo>
                <a:lnTo>
                  <a:pt x="39840" y="2577"/>
                </a:lnTo>
                <a:lnTo>
                  <a:pt x="19107" y="9605"/>
                </a:lnTo>
                <a:lnTo>
                  <a:pt x="5126" y="20032"/>
                </a:lnTo>
                <a:lnTo>
                  <a:pt x="0" y="32804"/>
                </a:lnTo>
                <a:lnTo>
                  <a:pt x="5126" y="45575"/>
                </a:lnTo>
                <a:lnTo>
                  <a:pt x="19107" y="56002"/>
                </a:lnTo>
                <a:lnTo>
                  <a:pt x="39840" y="63031"/>
                </a:lnTo>
                <a:lnTo>
                  <a:pt x="65227" y="65608"/>
                </a:lnTo>
                <a:lnTo>
                  <a:pt x="90619" y="63031"/>
                </a:lnTo>
                <a:lnTo>
                  <a:pt x="111352" y="56002"/>
                </a:lnTo>
                <a:lnTo>
                  <a:pt x="125329" y="45575"/>
                </a:lnTo>
                <a:lnTo>
                  <a:pt x="130454" y="32804"/>
                </a:lnTo>
                <a:lnTo>
                  <a:pt x="125329" y="20032"/>
                </a:lnTo>
                <a:lnTo>
                  <a:pt x="111352" y="9605"/>
                </a:lnTo>
                <a:lnTo>
                  <a:pt x="90619" y="2577"/>
                </a:lnTo>
                <a:lnTo>
                  <a:pt x="65227" y="0"/>
                </a:lnTo>
                <a:close/>
              </a:path>
            </a:pathLst>
          </a:custGeom>
          <a:solidFill>
            <a:srgbClr val="F3A0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967971" y="4053211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>
                <a:moveTo>
                  <a:pt x="0" y="0"/>
                </a:moveTo>
                <a:lnTo>
                  <a:pt x="76784" y="0"/>
                </a:lnTo>
              </a:path>
            </a:pathLst>
          </a:custGeom>
          <a:ln w="33769">
            <a:solidFill>
              <a:srgbClr val="4054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147460" y="4053211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>
                <a:moveTo>
                  <a:pt x="0" y="0"/>
                </a:moveTo>
                <a:lnTo>
                  <a:pt x="76784" y="0"/>
                </a:lnTo>
              </a:path>
            </a:pathLst>
          </a:custGeom>
          <a:ln w="33769">
            <a:solidFill>
              <a:srgbClr val="4054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859684" y="3804658"/>
            <a:ext cx="528955" cy="697865"/>
          </a:xfrm>
          <a:custGeom>
            <a:avLst/>
            <a:gdLst/>
            <a:ahLst/>
            <a:cxnLst/>
            <a:rect l="l" t="t" r="r" b="b"/>
            <a:pathLst>
              <a:path w="528954" h="697864">
                <a:moveTo>
                  <a:pt x="0" y="576376"/>
                </a:moveTo>
                <a:lnTo>
                  <a:pt x="29185" y="610757"/>
                </a:lnTo>
                <a:lnTo>
                  <a:pt x="63256" y="640283"/>
                </a:lnTo>
                <a:lnTo>
                  <a:pt x="101614" y="664330"/>
                </a:lnTo>
                <a:lnTo>
                  <a:pt x="143660" y="682277"/>
                </a:lnTo>
                <a:lnTo>
                  <a:pt x="188796" y="693502"/>
                </a:lnTo>
                <a:lnTo>
                  <a:pt x="236423" y="697382"/>
                </a:lnTo>
                <a:lnTo>
                  <a:pt x="283812" y="693558"/>
                </a:lnTo>
                <a:lnTo>
                  <a:pt x="328766" y="682488"/>
                </a:lnTo>
                <a:lnTo>
                  <a:pt x="370684" y="664773"/>
                </a:lnTo>
                <a:lnTo>
                  <a:pt x="408964" y="641015"/>
                </a:lnTo>
                <a:lnTo>
                  <a:pt x="419368" y="632091"/>
                </a:lnTo>
                <a:lnTo>
                  <a:pt x="171132" y="632091"/>
                </a:lnTo>
                <a:lnTo>
                  <a:pt x="124163" y="628294"/>
                </a:lnTo>
                <a:lnTo>
                  <a:pt x="79617" y="617321"/>
                </a:lnTo>
                <a:lnTo>
                  <a:pt x="38046" y="599805"/>
                </a:lnTo>
                <a:lnTo>
                  <a:pt x="0" y="576376"/>
                </a:lnTo>
                <a:close/>
              </a:path>
              <a:path w="528954" h="697864">
                <a:moveTo>
                  <a:pt x="407555" y="0"/>
                </a:moveTo>
                <a:lnTo>
                  <a:pt x="430984" y="38046"/>
                </a:lnTo>
                <a:lnTo>
                  <a:pt x="448500" y="79617"/>
                </a:lnTo>
                <a:lnTo>
                  <a:pt x="459472" y="124163"/>
                </a:lnTo>
                <a:lnTo>
                  <a:pt x="463270" y="171132"/>
                </a:lnTo>
                <a:lnTo>
                  <a:pt x="463270" y="339953"/>
                </a:lnTo>
                <a:lnTo>
                  <a:pt x="459446" y="387339"/>
                </a:lnTo>
                <a:lnTo>
                  <a:pt x="448376" y="432290"/>
                </a:lnTo>
                <a:lnTo>
                  <a:pt x="430662" y="474206"/>
                </a:lnTo>
                <a:lnTo>
                  <a:pt x="406904" y="512485"/>
                </a:lnTo>
                <a:lnTo>
                  <a:pt x="377704" y="546525"/>
                </a:lnTo>
                <a:lnTo>
                  <a:pt x="343664" y="575725"/>
                </a:lnTo>
                <a:lnTo>
                  <a:pt x="305385" y="599483"/>
                </a:lnTo>
                <a:lnTo>
                  <a:pt x="263469" y="617198"/>
                </a:lnTo>
                <a:lnTo>
                  <a:pt x="218518" y="628268"/>
                </a:lnTo>
                <a:lnTo>
                  <a:pt x="171132" y="632091"/>
                </a:lnTo>
                <a:lnTo>
                  <a:pt x="419368" y="632091"/>
                </a:lnTo>
                <a:lnTo>
                  <a:pt x="472206" y="577776"/>
                </a:lnTo>
                <a:lnTo>
                  <a:pt x="495965" y="539497"/>
                </a:lnTo>
                <a:lnTo>
                  <a:pt x="513680" y="497581"/>
                </a:lnTo>
                <a:lnTo>
                  <a:pt x="524750" y="452629"/>
                </a:lnTo>
                <a:lnTo>
                  <a:pt x="528574" y="405244"/>
                </a:lnTo>
                <a:lnTo>
                  <a:pt x="528574" y="236423"/>
                </a:lnTo>
                <a:lnTo>
                  <a:pt x="524694" y="188796"/>
                </a:lnTo>
                <a:lnTo>
                  <a:pt x="513468" y="143660"/>
                </a:lnTo>
                <a:lnTo>
                  <a:pt x="495520" y="101614"/>
                </a:lnTo>
                <a:lnTo>
                  <a:pt x="471471" y="63256"/>
                </a:lnTo>
                <a:lnTo>
                  <a:pt x="441942" y="29185"/>
                </a:lnTo>
                <a:lnTo>
                  <a:pt x="407555" y="0"/>
                </a:lnTo>
                <a:close/>
              </a:path>
            </a:pathLst>
          </a:custGeom>
          <a:solidFill>
            <a:srgbClr val="FAB7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720765" y="4056338"/>
            <a:ext cx="83185" cy="171450"/>
          </a:xfrm>
          <a:custGeom>
            <a:avLst/>
            <a:gdLst/>
            <a:ahLst/>
            <a:cxnLst/>
            <a:rect l="l" t="t" r="r" b="b"/>
            <a:pathLst>
              <a:path w="83185" h="171450">
                <a:moveTo>
                  <a:pt x="83197" y="0"/>
                </a:moveTo>
                <a:lnTo>
                  <a:pt x="49745" y="0"/>
                </a:lnTo>
                <a:lnTo>
                  <a:pt x="30378" y="3910"/>
                </a:lnTo>
                <a:lnTo>
                  <a:pt x="14566" y="14573"/>
                </a:lnTo>
                <a:lnTo>
                  <a:pt x="3908" y="30389"/>
                </a:lnTo>
                <a:lnTo>
                  <a:pt x="0" y="49758"/>
                </a:lnTo>
                <a:lnTo>
                  <a:pt x="0" y="121437"/>
                </a:lnTo>
                <a:lnTo>
                  <a:pt x="3908" y="140799"/>
                </a:lnTo>
                <a:lnTo>
                  <a:pt x="14566" y="156611"/>
                </a:lnTo>
                <a:lnTo>
                  <a:pt x="30378" y="167273"/>
                </a:lnTo>
                <a:lnTo>
                  <a:pt x="49745" y="171183"/>
                </a:lnTo>
                <a:lnTo>
                  <a:pt x="83197" y="171183"/>
                </a:lnTo>
                <a:lnTo>
                  <a:pt x="83197" y="0"/>
                </a:lnTo>
                <a:close/>
              </a:path>
            </a:pathLst>
          </a:custGeom>
          <a:solidFill>
            <a:srgbClr val="FBC5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720765" y="4056338"/>
            <a:ext cx="83185" cy="171450"/>
          </a:xfrm>
          <a:custGeom>
            <a:avLst/>
            <a:gdLst/>
            <a:ahLst/>
            <a:cxnLst/>
            <a:rect l="l" t="t" r="r" b="b"/>
            <a:pathLst>
              <a:path w="83185" h="171450">
                <a:moveTo>
                  <a:pt x="49745" y="171183"/>
                </a:moveTo>
                <a:lnTo>
                  <a:pt x="83197" y="171183"/>
                </a:lnTo>
                <a:lnTo>
                  <a:pt x="83197" y="0"/>
                </a:lnTo>
                <a:lnTo>
                  <a:pt x="49745" y="0"/>
                </a:lnTo>
                <a:lnTo>
                  <a:pt x="30378" y="3910"/>
                </a:lnTo>
                <a:lnTo>
                  <a:pt x="14566" y="14573"/>
                </a:lnTo>
                <a:lnTo>
                  <a:pt x="3908" y="30389"/>
                </a:lnTo>
                <a:lnTo>
                  <a:pt x="0" y="49758"/>
                </a:lnTo>
                <a:lnTo>
                  <a:pt x="0" y="121437"/>
                </a:lnTo>
                <a:lnTo>
                  <a:pt x="3908" y="140799"/>
                </a:lnTo>
                <a:lnTo>
                  <a:pt x="14566" y="156611"/>
                </a:lnTo>
                <a:lnTo>
                  <a:pt x="30378" y="167273"/>
                </a:lnTo>
                <a:lnTo>
                  <a:pt x="49745" y="171183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388253" y="4056338"/>
            <a:ext cx="83185" cy="171450"/>
          </a:xfrm>
          <a:custGeom>
            <a:avLst/>
            <a:gdLst/>
            <a:ahLst/>
            <a:cxnLst/>
            <a:rect l="l" t="t" r="r" b="b"/>
            <a:pathLst>
              <a:path w="83185" h="171450">
                <a:moveTo>
                  <a:pt x="33451" y="0"/>
                </a:moveTo>
                <a:lnTo>
                  <a:pt x="0" y="0"/>
                </a:lnTo>
                <a:lnTo>
                  <a:pt x="0" y="171183"/>
                </a:lnTo>
                <a:lnTo>
                  <a:pt x="33451" y="171183"/>
                </a:lnTo>
                <a:lnTo>
                  <a:pt x="52818" y="167273"/>
                </a:lnTo>
                <a:lnTo>
                  <a:pt x="68630" y="156611"/>
                </a:lnTo>
                <a:lnTo>
                  <a:pt x="79289" y="140799"/>
                </a:lnTo>
                <a:lnTo>
                  <a:pt x="83197" y="121437"/>
                </a:lnTo>
                <a:lnTo>
                  <a:pt x="83197" y="49758"/>
                </a:lnTo>
                <a:lnTo>
                  <a:pt x="79289" y="30389"/>
                </a:lnTo>
                <a:lnTo>
                  <a:pt x="68630" y="14573"/>
                </a:lnTo>
                <a:lnTo>
                  <a:pt x="52818" y="3910"/>
                </a:lnTo>
                <a:lnTo>
                  <a:pt x="33451" y="0"/>
                </a:lnTo>
                <a:close/>
              </a:path>
            </a:pathLst>
          </a:custGeom>
          <a:solidFill>
            <a:srgbClr val="FBC5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388253" y="4056338"/>
            <a:ext cx="83185" cy="171450"/>
          </a:xfrm>
          <a:custGeom>
            <a:avLst/>
            <a:gdLst/>
            <a:ahLst/>
            <a:cxnLst/>
            <a:rect l="l" t="t" r="r" b="b"/>
            <a:pathLst>
              <a:path w="83185" h="171450">
                <a:moveTo>
                  <a:pt x="33451" y="171183"/>
                </a:moveTo>
                <a:lnTo>
                  <a:pt x="0" y="171183"/>
                </a:lnTo>
                <a:lnTo>
                  <a:pt x="0" y="0"/>
                </a:lnTo>
                <a:lnTo>
                  <a:pt x="33451" y="0"/>
                </a:lnTo>
                <a:lnTo>
                  <a:pt x="52818" y="3910"/>
                </a:lnTo>
                <a:lnTo>
                  <a:pt x="68630" y="14573"/>
                </a:lnTo>
                <a:lnTo>
                  <a:pt x="79289" y="30389"/>
                </a:lnTo>
                <a:lnTo>
                  <a:pt x="83197" y="49758"/>
                </a:lnTo>
                <a:lnTo>
                  <a:pt x="83197" y="121437"/>
                </a:lnTo>
                <a:lnTo>
                  <a:pt x="79289" y="140799"/>
                </a:lnTo>
                <a:lnTo>
                  <a:pt x="68630" y="156611"/>
                </a:lnTo>
                <a:lnTo>
                  <a:pt x="52818" y="167273"/>
                </a:lnTo>
                <a:lnTo>
                  <a:pt x="33451" y="171183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163435" y="4112219"/>
            <a:ext cx="36195" cy="70485"/>
          </a:xfrm>
          <a:custGeom>
            <a:avLst/>
            <a:gdLst/>
            <a:ahLst/>
            <a:cxnLst/>
            <a:rect l="l" t="t" r="r" b="b"/>
            <a:pathLst>
              <a:path w="36195" h="70485">
                <a:moveTo>
                  <a:pt x="17983" y="0"/>
                </a:moveTo>
                <a:lnTo>
                  <a:pt x="10983" y="1413"/>
                </a:lnTo>
                <a:lnTo>
                  <a:pt x="5267" y="5267"/>
                </a:lnTo>
                <a:lnTo>
                  <a:pt x="1413" y="10983"/>
                </a:lnTo>
                <a:lnTo>
                  <a:pt x="0" y="17983"/>
                </a:lnTo>
                <a:lnTo>
                  <a:pt x="0" y="52031"/>
                </a:lnTo>
                <a:lnTo>
                  <a:pt x="1413" y="59031"/>
                </a:lnTo>
                <a:lnTo>
                  <a:pt x="5267" y="64747"/>
                </a:lnTo>
                <a:lnTo>
                  <a:pt x="10983" y="68601"/>
                </a:lnTo>
                <a:lnTo>
                  <a:pt x="17983" y="70015"/>
                </a:lnTo>
                <a:lnTo>
                  <a:pt x="24982" y="68601"/>
                </a:lnTo>
                <a:lnTo>
                  <a:pt x="30699" y="64747"/>
                </a:lnTo>
                <a:lnTo>
                  <a:pt x="34553" y="59031"/>
                </a:lnTo>
                <a:lnTo>
                  <a:pt x="35966" y="52031"/>
                </a:lnTo>
                <a:lnTo>
                  <a:pt x="35966" y="17983"/>
                </a:lnTo>
                <a:lnTo>
                  <a:pt x="34553" y="10983"/>
                </a:lnTo>
                <a:lnTo>
                  <a:pt x="30699" y="5267"/>
                </a:lnTo>
                <a:lnTo>
                  <a:pt x="24982" y="1413"/>
                </a:lnTo>
                <a:lnTo>
                  <a:pt x="179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988377" y="4112219"/>
            <a:ext cx="36195" cy="70485"/>
          </a:xfrm>
          <a:custGeom>
            <a:avLst/>
            <a:gdLst/>
            <a:ahLst/>
            <a:cxnLst/>
            <a:rect l="l" t="t" r="r" b="b"/>
            <a:pathLst>
              <a:path w="36195" h="70485">
                <a:moveTo>
                  <a:pt x="17983" y="0"/>
                </a:moveTo>
                <a:lnTo>
                  <a:pt x="10983" y="1413"/>
                </a:lnTo>
                <a:lnTo>
                  <a:pt x="5267" y="5267"/>
                </a:lnTo>
                <a:lnTo>
                  <a:pt x="1413" y="10983"/>
                </a:lnTo>
                <a:lnTo>
                  <a:pt x="0" y="17983"/>
                </a:lnTo>
                <a:lnTo>
                  <a:pt x="0" y="52031"/>
                </a:lnTo>
                <a:lnTo>
                  <a:pt x="1413" y="59031"/>
                </a:lnTo>
                <a:lnTo>
                  <a:pt x="5267" y="64747"/>
                </a:lnTo>
                <a:lnTo>
                  <a:pt x="10983" y="68601"/>
                </a:lnTo>
                <a:lnTo>
                  <a:pt x="17983" y="70015"/>
                </a:lnTo>
                <a:lnTo>
                  <a:pt x="24982" y="68601"/>
                </a:lnTo>
                <a:lnTo>
                  <a:pt x="30699" y="64747"/>
                </a:lnTo>
                <a:lnTo>
                  <a:pt x="34553" y="59031"/>
                </a:lnTo>
                <a:lnTo>
                  <a:pt x="35966" y="52031"/>
                </a:lnTo>
                <a:lnTo>
                  <a:pt x="35966" y="17983"/>
                </a:lnTo>
                <a:lnTo>
                  <a:pt x="34553" y="10983"/>
                </a:lnTo>
                <a:lnTo>
                  <a:pt x="30699" y="5267"/>
                </a:lnTo>
                <a:lnTo>
                  <a:pt x="24982" y="1413"/>
                </a:lnTo>
                <a:lnTo>
                  <a:pt x="179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061411" y="4184407"/>
            <a:ext cx="69850" cy="46990"/>
          </a:xfrm>
          <a:custGeom>
            <a:avLst/>
            <a:gdLst/>
            <a:ahLst/>
            <a:cxnLst/>
            <a:rect l="l" t="t" r="r" b="b"/>
            <a:pathLst>
              <a:path w="69850" h="46989">
                <a:moveTo>
                  <a:pt x="34696" y="0"/>
                </a:moveTo>
                <a:lnTo>
                  <a:pt x="21190" y="1838"/>
                </a:lnTo>
                <a:lnTo>
                  <a:pt x="10161" y="6853"/>
                </a:lnTo>
                <a:lnTo>
                  <a:pt x="2726" y="14289"/>
                </a:lnTo>
                <a:lnTo>
                  <a:pt x="0" y="23393"/>
                </a:lnTo>
                <a:lnTo>
                  <a:pt x="2726" y="32497"/>
                </a:lnTo>
                <a:lnTo>
                  <a:pt x="10161" y="39933"/>
                </a:lnTo>
                <a:lnTo>
                  <a:pt x="21190" y="44947"/>
                </a:lnTo>
                <a:lnTo>
                  <a:pt x="34696" y="46786"/>
                </a:lnTo>
                <a:lnTo>
                  <a:pt x="48202" y="44947"/>
                </a:lnTo>
                <a:lnTo>
                  <a:pt x="59231" y="39933"/>
                </a:lnTo>
                <a:lnTo>
                  <a:pt x="66666" y="32497"/>
                </a:lnTo>
                <a:lnTo>
                  <a:pt x="69392" y="23393"/>
                </a:lnTo>
                <a:lnTo>
                  <a:pt x="66666" y="14289"/>
                </a:lnTo>
                <a:lnTo>
                  <a:pt x="59231" y="6853"/>
                </a:lnTo>
                <a:lnTo>
                  <a:pt x="48202" y="1838"/>
                </a:lnTo>
                <a:lnTo>
                  <a:pt x="34696" y="0"/>
                </a:lnTo>
                <a:close/>
              </a:path>
            </a:pathLst>
          </a:custGeom>
          <a:solidFill>
            <a:srgbClr val="E6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744505" y="3689464"/>
            <a:ext cx="703580" cy="367030"/>
          </a:xfrm>
          <a:custGeom>
            <a:avLst/>
            <a:gdLst/>
            <a:ahLst/>
            <a:cxnLst/>
            <a:rect l="l" t="t" r="r" b="b"/>
            <a:pathLst>
              <a:path w="703579" h="367029">
                <a:moveTo>
                  <a:pt x="351599" y="0"/>
                </a:moveTo>
                <a:lnTo>
                  <a:pt x="303953" y="3215"/>
                </a:lnTo>
                <a:lnTo>
                  <a:pt x="258236" y="12580"/>
                </a:lnTo>
                <a:lnTo>
                  <a:pt x="214869" y="27673"/>
                </a:lnTo>
                <a:lnTo>
                  <a:pt x="174275" y="48071"/>
                </a:lnTo>
                <a:lnTo>
                  <a:pt x="136877" y="73352"/>
                </a:lnTo>
                <a:lnTo>
                  <a:pt x="103095" y="103095"/>
                </a:lnTo>
                <a:lnTo>
                  <a:pt x="73352" y="136877"/>
                </a:lnTo>
                <a:lnTo>
                  <a:pt x="48071" y="174275"/>
                </a:lnTo>
                <a:lnTo>
                  <a:pt x="27673" y="214869"/>
                </a:lnTo>
                <a:lnTo>
                  <a:pt x="12580" y="258236"/>
                </a:lnTo>
                <a:lnTo>
                  <a:pt x="3215" y="303953"/>
                </a:lnTo>
                <a:lnTo>
                  <a:pt x="126" y="349732"/>
                </a:lnTo>
                <a:lnTo>
                  <a:pt x="0" y="366928"/>
                </a:lnTo>
                <a:lnTo>
                  <a:pt x="144183" y="366928"/>
                </a:lnTo>
                <a:lnTo>
                  <a:pt x="193573" y="362499"/>
                </a:lnTo>
                <a:lnTo>
                  <a:pt x="240052" y="349732"/>
                </a:lnTo>
                <a:lnTo>
                  <a:pt x="282846" y="329402"/>
                </a:lnTo>
                <a:lnTo>
                  <a:pt x="321180" y="302286"/>
                </a:lnTo>
                <a:lnTo>
                  <a:pt x="354280" y="269161"/>
                </a:lnTo>
                <a:lnTo>
                  <a:pt x="381372" y="230803"/>
                </a:lnTo>
                <a:lnTo>
                  <a:pt x="401681" y="187989"/>
                </a:lnTo>
                <a:lnTo>
                  <a:pt x="414435" y="141496"/>
                </a:lnTo>
                <a:lnTo>
                  <a:pt x="418858" y="92100"/>
                </a:lnTo>
                <a:lnTo>
                  <a:pt x="588544" y="92100"/>
                </a:lnTo>
                <a:lnTo>
                  <a:pt x="551609" y="62605"/>
                </a:lnTo>
                <a:lnTo>
                  <a:pt x="510542" y="38069"/>
                </a:lnTo>
                <a:lnTo>
                  <a:pt x="466125" y="19214"/>
                </a:lnTo>
                <a:lnTo>
                  <a:pt x="418858" y="6540"/>
                </a:lnTo>
                <a:lnTo>
                  <a:pt x="368782" y="414"/>
                </a:lnTo>
                <a:lnTo>
                  <a:pt x="351599" y="0"/>
                </a:lnTo>
                <a:close/>
              </a:path>
              <a:path w="703579" h="367029">
                <a:moveTo>
                  <a:pt x="588544" y="92100"/>
                </a:moveTo>
                <a:lnTo>
                  <a:pt x="418858" y="92100"/>
                </a:lnTo>
                <a:lnTo>
                  <a:pt x="418858" y="96710"/>
                </a:lnTo>
                <a:lnTo>
                  <a:pt x="423217" y="145282"/>
                </a:lnTo>
                <a:lnTo>
                  <a:pt x="435781" y="190998"/>
                </a:lnTo>
                <a:lnTo>
                  <a:pt x="455787" y="233094"/>
                </a:lnTo>
                <a:lnTo>
                  <a:pt x="482468" y="270808"/>
                </a:lnTo>
                <a:lnTo>
                  <a:pt x="515059" y="303376"/>
                </a:lnTo>
                <a:lnTo>
                  <a:pt x="552795" y="330035"/>
                </a:lnTo>
                <a:lnTo>
                  <a:pt x="594910" y="350022"/>
                </a:lnTo>
                <a:lnTo>
                  <a:pt x="640639" y="362574"/>
                </a:lnTo>
                <a:lnTo>
                  <a:pt x="689216" y="366928"/>
                </a:lnTo>
                <a:lnTo>
                  <a:pt x="703211" y="366928"/>
                </a:lnTo>
                <a:lnTo>
                  <a:pt x="699616" y="301240"/>
                </a:lnTo>
                <a:lnTo>
                  <a:pt x="689166" y="253075"/>
                </a:lnTo>
                <a:lnTo>
                  <a:pt x="672361" y="207603"/>
                </a:lnTo>
                <a:lnTo>
                  <a:pt x="649702" y="165322"/>
                </a:lnTo>
                <a:lnTo>
                  <a:pt x="621690" y="126730"/>
                </a:lnTo>
                <a:lnTo>
                  <a:pt x="588825" y="92325"/>
                </a:lnTo>
                <a:lnTo>
                  <a:pt x="588544" y="92100"/>
                </a:lnTo>
                <a:close/>
              </a:path>
            </a:pathLst>
          </a:custGeom>
          <a:solidFill>
            <a:srgbClr val="4054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744505" y="3689464"/>
            <a:ext cx="703580" cy="367030"/>
          </a:xfrm>
          <a:custGeom>
            <a:avLst/>
            <a:gdLst/>
            <a:ahLst/>
            <a:cxnLst/>
            <a:rect l="l" t="t" r="r" b="b"/>
            <a:pathLst>
              <a:path w="703579" h="367029">
                <a:moveTo>
                  <a:pt x="418858" y="6540"/>
                </a:moveTo>
                <a:lnTo>
                  <a:pt x="402425" y="3696"/>
                </a:lnTo>
                <a:lnTo>
                  <a:pt x="385729" y="1650"/>
                </a:lnTo>
                <a:lnTo>
                  <a:pt x="368782" y="414"/>
                </a:lnTo>
                <a:lnTo>
                  <a:pt x="351599" y="0"/>
                </a:lnTo>
                <a:lnTo>
                  <a:pt x="303953" y="3215"/>
                </a:lnTo>
                <a:lnTo>
                  <a:pt x="258236" y="12580"/>
                </a:lnTo>
                <a:lnTo>
                  <a:pt x="214869" y="27673"/>
                </a:lnTo>
                <a:lnTo>
                  <a:pt x="174275" y="48071"/>
                </a:lnTo>
                <a:lnTo>
                  <a:pt x="136877" y="73352"/>
                </a:lnTo>
                <a:lnTo>
                  <a:pt x="103095" y="103095"/>
                </a:lnTo>
                <a:lnTo>
                  <a:pt x="73352" y="136877"/>
                </a:lnTo>
                <a:lnTo>
                  <a:pt x="48071" y="174275"/>
                </a:lnTo>
                <a:lnTo>
                  <a:pt x="27673" y="214869"/>
                </a:lnTo>
                <a:lnTo>
                  <a:pt x="12580" y="258236"/>
                </a:lnTo>
                <a:lnTo>
                  <a:pt x="3215" y="303953"/>
                </a:lnTo>
                <a:lnTo>
                  <a:pt x="0" y="351599"/>
                </a:lnTo>
                <a:lnTo>
                  <a:pt x="0" y="366928"/>
                </a:lnTo>
                <a:lnTo>
                  <a:pt x="144183" y="366928"/>
                </a:lnTo>
                <a:lnTo>
                  <a:pt x="193573" y="362499"/>
                </a:lnTo>
                <a:lnTo>
                  <a:pt x="240052" y="349732"/>
                </a:lnTo>
                <a:lnTo>
                  <a:pt x="282846" y="329402"/>
                </a:lnTo>
                <a:lnTo>
                  <a:pt x="321180" y="302286"/>
                </a:lnTo>
                <a:lnTo>
                  <a:pt x="354280" y="269161"/>
                </a:lnTo>
                <a:lnTo>
                  <a:pt x="381372" y="230803"/>
                </a:lnTo>
                <a:lnTo>
                  <a:pt x="401681" y="187989"/>
                </a:lnTo>
                <a:lnTo>
                  <a:pt x="414435" y="141496"/>
                </a:lnTo>
                <a:lnTo>
                  <a:pt x="418858" y="92100"/>
                </a:lnTo>
                <a:lnTo>
                  <a:pt x="418858" y="96710"/>
                </a:lnTo>
                <a:lnTo>
                  <a:pt x="423217" y="145282"/>
                </a:lnTo>
                <a:lnTo>
                  <a:pt x="435781" y="190998"/>
                </a:lnTo>
                <a:lnTo>
                  <a:pt x="455787" y="233094"/>
                </a:lnTo>
                <a:lnTo>
                  <a:pt x="482468" y="270808"/>
                </a:lnTo>
                <a:lnTo>
                  <a:pt x="515059" y="303376"/>
                </a:lnTo>
                <a:lnTo>
                  <a:pt x="552795" y="330035"/>
                </a:lnTo>
                <a:lnTo>
                  <a:pt x="594910" y="350022"/>
                </a:lnTo>
                <a:lnTo>
                  <a:pt x="640639" y="362574"/>
                </a:lnTo>
                <a:lnTo>
                  <a:pt x="689216" y="366928"/>
                </a:lnTo>
                <a:lnTo>
                  <a:pt x="703211" y="366928"/>
                </a:lnTo>
                <a:lnTo>
                  <a:pt x="703211" y="351599"/>
                </a:lnTo>
                <a:lnTo>
                  <a:pt x="699616" y="301240"/>
                </a:lnTo>
                <a:lnTo>
                  <a:pt x="689166" y="253075"/>
                </a:lnTo>
                <a:lnTo>
                  <a:pt x="672361" y="207603"/>
                </a:lnTo>
                <a:lnTo>
                  <a:pt x="649702" y="165322"/>
                </a:lnTo>
                <a:lnTo>
                  <a:pt x="621690" y="126730"/>
                </a:lnTo>
                <a:lnTo>
                  <a:pt x="588825" y="92325"/>
                </a:lnTo>
                <a:lnTo>
                  <a:pt x="551609" y="62605"/>
                </a:lnTo>
                <a:lnTo>
                  <a:pt x="510542" y="38069"/>
                </a:lnTo>
                <a:lnTo>
                  <a:pt x="466125" y="19214"/>
                </a:lnTo>
                <a:lnTo>
                  <a:pt x="418858" y="6540"/>
                </a:lnTo>
                <a:close/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014716" y="4284187"/>
            <a:ext cx="163195" cy="60325"/>
          </a:xfrm>
          <a:custGeom>
            <a:avLst/>
            <a:gdLst/>
            <a:ahLst/>
            <a:cxnLst/>
            <a:rect l="l" t="t" r="r" b="b"/>
            <a:pathLst>
              <a:path w="163195" h="60325">
                <a:moveTo>
                  <a:pt x="0" y="0"/>
                </a:moveTo>
                <a:lnTo>
                  <a:pt x="6399" y="23298"/>
                </a:lnTo>
                <a:lnTo>
                  <a:pt x="23852" y="42324"/>
                </a:lnTo>
                <a:lnTo>
                  <a:pt x="49736" y="55151"/>
                </a:lnTo>
                <a:lnTo>
                  <a:pt x="81432" y="59855"/>
                </a:lnTo>
                <a:lnTo>
                  <a:pt x="113128" y="55151"/>
                </a:lnTo>
                <a:lnTo>
                  <a:pt x="139012" y="42324"/>
                </a:lnTo>
                <a:lnTo>
                  <a:pt x="156464" y="23298"/>
                </a:lnTo>
                <a:lnTo>
                  <a:pt x="162864" y="0"/>
                </a:lnTo>
              </a:path>
            </a:pathLst>
          </a:custGeom>
          <a:ln w="22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612559" y="3762387"/>
            <a:ext cx="487045" cy="487045"/>
          </a:xfrm>
          <a:custGeom>
            <a:avLst/>
            <a:gdLst/>
            <a:ahLst/>
            <a:cxnLst/>
            <a:rect l="l" t="t" r="r" b="b"/>
            <a:pathLst>
              <a:path w="487045" h="487045">
                <a:moveTo>
                  <a:pt x="243268" y="0"/>
                </a:moveTo>
                <a:lnTo>
                  <a:pt x="194241" y="4942"/>
                </a:lnTo>
                <a:lnTo>
                  <a:pt x="148577" y="19117"/>
                </a:lnTo>
                <a:lnTo>
                  <a:pt x="107254" y="41546"/>
                </a:lnTo>
                <a:lnTo>
                  <a:pt x="71251" y="71251"/>
                </a:lnTo>
                <a:lnTo>
                  <a:pt x="41546" y="107254"/>
                </a:lnTo>
                <a:lnTo>
                  <a:pt x="19117" y="148577"/>
                </a:lnTo>
                <a:lnTo>
                  <a:pt x="4942" y="194241"/>
                </a:lnTo>
                <a:lnTo>
                  <a:pt x="0" y="243268"/>
                </a:lnTo>
                <a:lnTo>
                  <a:pt x="4942" y="292295"/>
                </a:lnTo>
                <a:lnTo>
                  <a:pt x="19117" y="337959"/>
                </a:lnTo>
                <a:lnTo>
                  <a:pt x="41546" y="379282"/>
                </a:lnTo>
                <a:lnTo>
                  <a:pt x="71251" y="415285"/>
                </a:lnTo>
                <a:lnTo>
                  <a:pt x="107254" y="444990"/>
                </a:lnTo>
                <a:lnTo>
                  <a:pt x="148577" y="467419"/>
                </a:lnTo>
                <a:lnTo>
                  <a:pt x="194241" y="481594"/>
                </a:lnTo>
                <a:lnTo>
                  <a:pt x="243268" y="486537"/>
                </a:lnTo>
                <a:lnTo>
                  <a:pt x="292295" y="481594"/>
                </a:lnTo>
                <a:lnTo>
                  <a:pt x="337959" y="467419"/>
                </a:lnTo>
                <a:lnTo>
                  <a:pt x="379282" y="444990"/>
                </a:lnTo>
                <a:lnTo>
                  <a:pt x="415285" y="415285"/>
                </a:lnTo>
                <a:lnTo>
                  <a:pt x="444990" y="379282"/>
                </a:lnTo>
                <a:lnTo>
                  <a:pt x="467419" y="337959"/>
                </a:lnTo>
                <a:lnTo>
                  <a:pt x="481594" y="292295"/>
                </a:lnTo>
                <a:lnTo>
                  <a:pt x="486537" y="243268"/>
                </a:lnTo>
                <a:lnTo>
                  <a:pt x="481594" y="194241"/>
                </a:lnTo>
                <a:lnTo>
                  <a:pt x="467419" y="148577"/>
                </a:lnTo>
                <a:lnTo>
                  <a:pt x="444990" y="107254"/>
                </a:lnTo>
                <a:lnTo>
                  <a:pt x="415285" y="71251"/>
                </a:lnTo>
                <a:lnTo>
                  <a:pt x="379282" y="41546"/>
                </a:lnTo>
                <a:lnTo>
                  <a:pt x="337959" y="19117"/>
                </a:lnTo>
                <a:lnTo>
                  <a:pt x="292295" y="4942"/>
                </a:lnTo>
                <a:lnTo>
                  <a:pt x="2432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 txBox="1"/>
          <p:nvPr/>
        </p:nvSpPr>
        <p:spPr>
          <a:xfrm>
            <a:off x="6732086" y="3796644"/>
            <a:ext cx="142875" cy="401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dirty="0">
                <a:solidFill>
                  <a:srgbClr val="FFFFFF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</a:t>
            </a:r>
            <a:endParaRPr sz="255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8127796" y="2475750"/>
            <a:ext cx="487045" cy="487045"/>
          </a:xfrm>
          <a:custGeom>
            <a:avLst/>
            <a:gdLst/>
            <a:ahLst/>
            <a:cxnLst/>
            <a:rect l="l" t="t" r="r" b="b"/>
            <a:pathLst>
              <a:path w="487045" h="487044">
                <a:moveTo>
                  <a:pt x="243268" y="0"/>
                </a:moveTo>
                <a:lnTo>
                  <a:pt x="194241" y="4942"/>
                </a:lnTo>
                <a:lnTo>
                  <a:pt x="148577" y="19117"/>
                </a:lnTo>
                <a:lnTo>
                  <a:pt x="107254" y="41546"/>
                </a:lnTo>
                <a:lnTo>
                  <a:pt x="71251" y="71251"/>
                </a:lnTo>
                <a:lnTo>
                  <a:pt x="41546" y="107254"/>
                </a:lnTo>
                <a:lnTo>
                  <a:pt x="19117" y="148577"/>
                </a:lnTo>
                <a:lnTo>
                  <a:pt x="4942" y="194241"/>
                </a:lnTo>
                <a:lnTo>
                  <a:pt x="0" y="243268"/>
                </a:lnTo>
                <a:lnTo>
                  <a:pt x="4942" y="292295"/>
                </a:lnTo>
                <a:lnTo>
                  <a:pt x="19117" y="337959"/>
                </a:lnTo>
                <a:lnTo>
                  <a:pt x="41546" y="379282"/>
                </a:lnTo>
                <a:lnTo>
                  <a:pt x="71251" y="415285"/>
                </a:lnTo>
                <a:lnTo>
                  <a:pt x="107254" y="444990"/>
                </a:lnTo>
                <a:lnTo>
                  <a:pt x="148577" y="467419"/>
                </a:lnTo>
                <a:lnTo>
                  <a:pt x="194241" y="481594"/>
                </a:lnTo>
                <a:lnTo>
                  <a:pt x="243268" y="486536"/>
                </a:lnTo>
                <a:lnTo>
                  <a:pt x="292295" y="481594"/>
                </a:lnTo>
                <a:lnTo>
                  <a:pt x="337959" y="467419"/>
                </a:lnTo>
                <a:lnTo>
                  <a:pt x="379282" y="444990"/>
                </a:lnTo>
                <a:lnTo>
                  <a:pt x="415285" y="415285"/>
                </a:lnTo>
                <a:lnTo>
                  <a:pt x="444990" y="379282"/>
                </a:lnTo>
                <a:lnTo>
                  <a:pt x="467419" y="337959"/>
                </a:lnTo>
                <a:lnTo>
                  <a:pt x="481594" y="292295"/>
                </a:lnTo>
                <a:lnTo>
                  <a:pt x="486537" y="243268"/>
                </a:lnTo>
                <a:lnTo>
                  <a:pt x="481594" y="194241"/>
                </a:lnTo>
                <a:lnTo>
                  <a:pt x="467419" y="148577"/>
                </a:lnTo>
                <a:lnTo>
                  <a:pt x="444990" y="107254"/>
                </a:lnTo>
                <a:lnTo>
                  <a:pt x="415285" y="71251"/>
                </a:lnTo>
                <a:lnTo>
                  <a:pt x="379282" y="41546"/>
                </a:lnTo>
                <a:lnTo>
                  <a:pt x="337959" y="19117"/>
                </a:lnTo>
                <a:lnTo>
                  <a:pt x="292295" y="4942"/>
                </a:lnTo>
                <a:lnTo>
                  <a:pt x="2432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>
            <a:off x="8260043" y="2497078"/>
            <a:ext cx="205740" cy="401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dirty="0">
                <a:solidFill>
                  <a:srgbClr val="FFFFFF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</a:t>
            </a:r>
            <a:endParaRPr sz="255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9851362" y="3773263"/>
            <a:ext cx="219075" cy="401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dirty="0">
                <a:solidFill>
                  <a:srgbClr val="FFFFFF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3</a:t>
            </a:r>
            <a:endParaRPr sz="255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8127796" y="5248287"/>
            <a:ext cx="487045" cy="487045"/>
          </a:xfrm>
          <a:custGeom>
            <a:avLst/>
            <a:gdLst/>
            <a:ahLst/>
            <a:cxnLst/>
            <a:rect l="l" t="t" r="r" b="b"/>
            <a:pathLst>
              <a:path w="487045" h="487045">
                <a:moveTo>
                  <a:pt x="243268" y="0"/>
                </a:moveTo>
                <a:lnTo>
                  <a:pt x="194241" y="4942"/>
                </a:lnTo>
                <a:lnTo>
                  <a:pt x="148577" y="19117"/>
                </a:lnTo>
                <a:lnTo>
                  <a:pt x="107254" y="41546"/>
                </a:lnTo>
                <a:lnTo>
                  <a:pt x="71251" y="71251"/>
                </a:lnTo>
                <a:lnTo>
                  <a:pt x="41546" y="107254"/>
                </a:lnTo>
                <a:lnTo>
                  <a:pt x="19117" y="148577"/>
                </a:lnTo>
                <a:lnTo>
                  <a:pt x="4942" y="194241"/>
                </a:lnTo>
                <a:lnTo>
                  <a:pt x="0" y="243268"/>
                </a:lnTo>
                <a:lnTo>
                  <a:pt x="4942" y="292295"/>
                </a:lnTo>
                <a:lnTo>
                  <a:pt x="19117" y="337959"/>
                </a:lnTo>
                <a:lnTo>
                  <a:pt x="41546" y="379282"/>
                </a:lnTo>
                <a:lnTo>
                  <a:pt x="71251" y="415285"/>
                </a:lnTo>
                <a:lnTo>
                  <a:pt x="107254" y="444990"/>
                </a:lnTo>
                <a:lnTo>
                  <a:pt x="148577" y="467419"/>
                </a:lnTo>
                <a:lnTo>
                  <a:pt x="194241" y="481594"/>
                </a:lnTo>
                <a:lnTo>
                  <a:pt x="243268" y="486537"/>
                </a:lnTo>
                <a:lnTo>
                  <a:pt x="292295" y="481594"/>
                </a:lnTo>
                <a:lnTo>
                  <a:pt x="337959" y="467419"/>
                </a:lnTo>
                <a:lnTo>
                  <a:pt x="379282" y="444990"/>
                </a:lnTo>
                <a:lnTo>
                  <a:pt x="415285" y="415285"/>
                </a:lnTo>
                <a:lnTo>
                  <a:pt x="444990" y="379282"/>
                </a:lnTo>
                <a:lnTo>
                  <a:pt x="467419" y="337959"/>
                </a:lnTo>
                <a:lnTo>
                  <a:pt x="481594" y="292295"/>
                </a:lnTo>
                <a:lnTo>
                  <a:pt x="486537" y="243268"/>
                </a:lnTo>
                <a:lnTo>
                  <a:pt x="481594" y="194241"/>
                </a:lnTo>
                <a:lnTo>
                  <a:pt x="467419" y="148577"/>
                </a:lnTo>
                <a:lnTo>
                  <a:pt x="444990" y="107254"/>
                </a:lnTo>
                <a:lnTo>
                  <a:pt x="415285" y="71251"/>
                </a:lnTo>
                <a:lnTo>
                  <a:pt x="379282" y="41546"/>
                </a:lnTo>
                <a:lnTo>
                  <a:pt x="337959" y="19117"/>
                </a:lnTo>
                <a:lnTo>
                  <a:pt x="292295" y="4942"/>
                </a:lnTo>
                <a:lnTo>
                  <a:pt x="2432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8255598" y="5279334"/>
            <a:ext cx="214629" cy="401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dirty="0">
                <a:solidFill>
                  <a:srgbClr val="FFFFFF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4</a:t>
            </a:r>
            <a:endParaRPr sz="255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24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9803" y="2753889"/>
            <a:ext cx="7680325" cy="1448435"/>
          </a:xfrm>
          <a:custGeom>
            <a:avLst/>
            <a:gdLst/>
            <a:ahLst/>
            <a:cxnLst/>
            <a:rect l="l" t="t" r="r" b="b"/>
            <a:pathLst>
              <a:path w="7680325" h="144843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68298"/>
                </a:lnTo>
                <a:lnTo>
                  <a:pt x="2812" y="1372359"/>
                </a:lnTo>
                <a:lnTo>
                  <a:pt x="22499" y="1425795"/>
                </a:lnTo>
                <a:lnTo>
                  <a:pt x="75936" y="1445482"/>
                </a:lnTo>
                <a:lnTo>
                  <a:pt x="179997" y="1448295"/>
                </a:lnTo>
                <a:lnTo>
                  <a:pt x="7499997" y="1448295"/>
                </a:lnTo>
                <a:lnTo>
                  <a:pt x="7604058" y="1445482"/>
                </a:lnTo>
                <a:lnTo>
                  <a:pt x="7657495" y="1425795"/>
                </a:lnTo>
                <a:lnTo>
                  <a:pt x="7677182" y="1372359"/>
                </a:lnTo>
                <a:lnTo>
                  <a:pt x="7679994" y="1268298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09803" y="2753889"/>
            <a:ext cx="7680325" cy="1448435"/>
          </a:xfrm>
          <a:custGeom>
            <a:avLst/>
            <a:gdLst/>
            <a:ahLst/>
            <a:cxnLst/>
            <a:rect l="l" t="t" r="r" b="b"/>
            <a:pathLst>
              <a:path w="7680325" h="144843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68298"/>
                </a:lnTo>
                <a:lnTo>
                  <a:pt x="2812" y="1372359"/>
                </a:lnTo>
                <a:lnTo>
                  <a:pt x="22499" y="1425795"/>
                </a:lnTo>
                <a:lnTo>
                  <a:pt x="75936" y="1445482"/>
                </a:lnTo>
                <a:lnTo>
                  <a:pt x="179997" y="1448295"/>
                </a:lnTo>
                <a:lnTo>
                  <a:pt x="7499997" y="1448295"/>
                </a:lnTo>
                <a:lnTo>
                  <a:pt x="7604058" y="1445482"/>
                </a:lnTo>
                <a:lnTo>
                  <a:pt x="7657495" y="1425795"/>
                </a:lnTo>
                <a:lnTo>
                  <a:pt x="7677182" y="1372359"/>
                </a:lnTo>
                <a:lnTo>
                  <a:pt x="7679994" y="1268298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1100" y="3039661"/>
            <a:ext cx="4559500" cy="792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철의 자성을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이용하면</a:t>
            </a: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85% 이상의 분리수거를 할 수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있다.</a:t>
            </a:r>
          </a:p>
        </p:txBody>
      </p:sp>
      <p:sp>
        <p:nvSpPr>
          <p:cNvPr id="5" name="object 5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864499" y="3027827"/>
            <a:ext cx="441959" cy="850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9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43ACB2BE-D1F9-4F01-A3E2-D5378D99713A}"/>
              </a:ext>
            </a:extLst>
          </p:cNvPr>
          <p:cNvSpPr/>
          <p:nvPr/>
        </p:nvSpPr>
        <p:spPr>
          <a:xfrm>
            <a:off x="3740283" y="2134518"/>
            <a:ext cx="1496060" cy="396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4E2555-480E-4CBF-A945-3DB0B0243E39}"/>
              </a:ext>
            </a:extLst>
          </p:cNvPr>
          <p:cNvSpPr txBox="1"/>
          <p:nvPr/>
        </p:nvSpPr>
        <p:spPr>
          <a:xfrm>
            <a:off x="3862180" y="213367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O, X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퀴즈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24374" y="2931202"/>
            <a:ext cx="429259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O</a:t>
            </a:r>
            <a:endParaRPr sz="500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26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274350"/>
            <a:ext cx="7680325" cy="2336800"/>
          </a:xfrm>
          <a:custGeom>
            <a:avLst/>
            <a:gdLst/>
            <a:ahLst/>
            <a:cxnLst/>
            <a:rect l="l" t="t" r="r" b="b"/>
            <a:pathLst>
              <a:path w="7680325" h="2336800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156294"/>
                </a:lnTo>
                <a:lnTo>
                  <a:pt x="2812" y="2260363"/>
                </a:lnTo>
                <a:lnTo>
                  <a:pt x="22499" y="2313803"/>
                </a:lnTo>
                <a:lnTo>
                  <a:pt x="75936" y="2333492"/>
                </a:lnTo>
                <a:lnTo>
                  <a:pt x="179997" y="2336304"/>
                </a:lnTo>
                <a:lnTo>
                  <a:pt x="7499997" y="2336304"/>
                </a:lnTo>
                <a:lnTo>
                  <a:pt x="7604058" y="2333492"/>
                </a:lnTo>
                <a:lnTo>
                  <a:pt x="7657495" y="2313803"/>
                </a:lnTo>
                <a:lnTo>
                  <a:pt x="7677182" y="2260363"/>
                </a:lnTo>
                <a:lnTo>
                  <a:pt x="7679994" y="2156294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274350"/>
            <a:ext cx="7680325" cy="2336800"/>
          </a:xfrm>
          <a:custGeom>
            <a:avLst/>
            <a:gdLst/>
            <a:ahLst/>
            <a:cxnLst/>
            <a:rect l="l" t="t" r="r" b="b"/>
            <a:pathLst>
              <a:path w="7680325" h="2336800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156294"/>
                </a:lnTo>
                <a:lnTo>
                  <a:pt x="2812" y="2260363"/>
                </a:lnTo>
                <a:lnTo>
                  <a:pt x="22499" y="2313803"/>
                </a:lnTo>
                <a:lnTo>
                  <a:pt x="75936" y="2333492"/>
                </a:lnTo>
                <a:lnTo>
                  <a:pt x="179997" y="2336304"/>
                </a:lnTo>
                <a:lnTo>
                  <a:pt x="7499997" y="2336304"/>
                </a:lnTo>
                <a:lnTo>
                  <a:pt x="7604058" y="2333492"/>
                </a:lnTo>
                <a:lnTo>
                  <a:pt x="7657495" y="2313803"/>
                </a:lnTo>
                <a:lnTo>
                  <a:pt x="7677182" y="2260363"/>
                </a:lnTo>
                <a:lnTo>
                  <a:pt x="7679994" y="2156294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051100" y="2450819"/>
            <a:ext cx="5854900" cy="1791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용광로에서 쇳물을 만들 때</a:t>
            </a:r>
            <a:r>
              <a:rPr spc="-8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사용한</a:t>
            </a:r>
            <a:r>
              <a:rPr spc="-2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찌꺼기에는  OO성분이 있어서 벼농사의 비료로 사용하면  밥맛이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좋습니다.</a:t>
            </a: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OO성분은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무엇일까요?</a:t>
            </a:r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15299" y="3068161"/>
            <a:ext cx="928929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10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91300" y="2971800"/>
            <a:ext cx="12954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규산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28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1266350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1266350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051099" y="1544610"/>
            <a:ext cx="4981607" cy="792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해조류의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집,</a:t>
            </a: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이것의 이름은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무엇일까요?</a:t>
            </a:r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06640" y="3090202"/>
            <a:ext cx="1015103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11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741000" y="3023997"/>
            <a:ext cx="4226549" cy="2793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741003" y="3023998"/>
            <a:ext cx="4229100" cy="2793365"/>
          </a:xfrm>
          <a:custGeom>
            <a:avLst/>
            <a:gdLst/>
            <a:ahLst/>
            <a:cxnLst/>
            <a:rect l="l" t="t" r="r" b="b"/>
            <a:pathLst>
              <a:path w="4229100" h="2793365">
                <a:moveTo>
                  <a:pt x="144818" y="0"/>
                </a:moveTo>
                <a:lnTo>
                  <a:pt x="61095" y="2262"/>
                </a:lnTo>
                <a:lnTo>
                  <a:pt x="18102" y="18102"/>
                </a:lnTo>
                <a:lnTo>
                  <a:pt x="2262" y="61095"/>
                </a:lnTo>
                <a:lnTo>
                  <a:pt x="0" y="144818"/>
                </a:lnTo>
                <a:lnTo>
                  <a:pt x="0" y="2648178"/>
                </a:lnTo>
                <a:lnTo>
                  <a:pt x="2262" y="2731901"/>
                </a:lnTo>
                <a:lnTo>
                  <a:pt x="18102" y="2774894"/>
                </a:lnTo>
                <a:lnTo>
                  <a:pt x="61095" y="2790733"/>
                </a:lnTo>
                <a:lnTo>
                  <a:pt x="144818" y="2792996"/>
                </a:lnTo>
                <a:lnTo>
                  <a:pt x="4084281" y="2792996"/>
                </a:lnTo>
                <a:lnTo>
                  <a:pt x="4168004" y="2790733"/>
                </a:lnTo>
                <a:lnTo>
                  <a:pt x="4210997" y="2774894"/>
                </a:lnTo>
                <a:lnTo>
                  <a:pt x="4226837" y="2731901"/>
                </a:lnTo>
                <a:lnTo>
                  <a:pt x="4229100" y="2648178"/>
                </a:lnTo>
                <a:lnTo>
                  <a:pt x="4229100" y="144818"/>
                </a:lnTo>
                <a:lnTo>
                  <a:pt x="4226837" y="61095"/>
                </a:lnTo>
                <a:lnTo>
                  <a:pt x="4210997" y="18102"/>
                </a:lnTo>
                <a:lnTo>
                  <a:pt x="4168004" y="2262"/>
                </a:lnTo>
                <a:lnTo>
                  <a:pt x="4084281" y="0"/>
                </a:lnTo>
                <a:lnTo>
                  <a:pt x="144818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73800" y="2971800"/>
            <a:ext cx="19304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트리톤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29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>
            <a:extLst>
              <a:ext uri="{FF2B5EF4-FFF2-40B4-BE49-F238E27FC236}">
                <a16:creationId xmlns:a16="http://schemas.microsoft.com/office/drawing/2014/main" id="{67AE620C-63B4-4AAF-8353-06ACE31253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23" y="1535312"/>
            <a:ext cx="2421955" cy="49752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361689" y="1399879"/>
            <a:ext cx="5160441" cy="1054098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98995" y="1497892"/>
            <a:ext cx="5160441" cy="7491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0600"/>
              </a:lnSpc>
            </a:pPr>
            <a:r>
              <a:rPr 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‘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수업 컨텐츠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’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를 클릭한 후</a:t>
            </a:r>
            <a:endParaRPr lang="en-US" altLang="ko-KR"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  <a:p>
            <a:pPr marL="12700" marR="5080">
              <a:lnSpc>
                <a:spcPct val="130600"/>
              </a:lnSpc>
            </a:pPr>
            <a:r>
              <a:rPr 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‘Game Start’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를 클릭해보세요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.</a:t>
            </a:r>
            <a:endParaRPr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3833" y="6408292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224" y="643768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6994" y="658104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1528" y="653526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6994" y="648948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34883" y="6408292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64274" y="643768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38045" y="658104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792580" y="653526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38045" y="648948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CBA58934-6808-4DB4-89B8-94EC6F1B0B4E}"/>
              </a:ext>
            </a:extLst>
          </p:cNvPr>
          <p:cNvGrpSpPr/>
          <p:nvPr/>
        </p:nvGrpSpPr>
        <p:grpSpPr>
          <a:xfrm>
            <a:off x="516807" y="1535260"/>
            <a:ext cx="408940" cy="408940"/>
            <a:chOff x="378181" y="1712091"/>
            <a:chExt cx="408940" cy="408940"/>
          </a:xfrm>
        </p:grpSpPr>
        <p:sp>
          <p:nvSpPr>
            <p:cNvPr id="25" name="object 25"/>
            <p:cNvSpPr/>
            <p:nvPr/>
          </p:nvSpPr>
          <p:spPr>
            <a:xfrm>
              <a:off x="378181" y="1712091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06" y="0"/>
                  </a:moveTo>
                  <a:lnTo>
                    <a:pt x="157538" y="5398"/>
                  </a:lnTo>
                  <a:lnTo>
                    <a:pt x="114513" y="20776"/>
                  </a:lnTo>
                  <a:lnTo>
                    <a:pt x="76560" y="44905"/>
                  </a:lnTo>
                  <a:lnTo>
                    <a:pt x="44905" y="76560"/>
                  </a:lnTo>
                  <a:lnTo>
                    <a:pt x="20776" y="114513"/>
                  </a:lnTo>
                  <a:lnTo>
                    <a:pt x="5398" y="157538"/>
                  </a:lnTo>
                  <a:lnTo>
                    <a:pt x="0" y="204406"/>
                  </a:lnTo>
                  <a:lnTo>
                    <a:pt x="5398" y="251274"/>
                  </a:lnTo>
                  <a:lnTo>
                    <a:pt x="20776" y="294299"/>
                  </a:lnTo>
                  <a:lnTo>
                    <a:pt x="44905" y="332252"/>
                  </a:lnTo>
                  <a:lnTo>
                    <a:pt x="76560" y="363907"/>
                  </a:lnTo>
                  <a:lnTo>
                    <a:pt x="114513" y="388036"/>
                  </a:lnTo>
                  <a:lnTo>
                    <a:pt x="157538" y="403414"/>
                  </a:lnTo>
                  <a:lnTo>
                    <a:pt x="204406" y="408813"/>
                  </a:lnTo>
                  <a:lnTo>
                    <a:pt x="251274" y="403414"/>
                  </a:lnTo>
                  <a:lnTo>
                    <a:pt x="294299" y="388036"/>
                  </a:lnTo>
                  <a:lnTo>
                    <a:pt x="332252" y="363907"/>
                  </a:lnTo>
                  <a:lnTo>
                    <a:pt x="363907" y="332252"/>
                  </a:lnTo>
                  <a:lnTo>
                    <a:pt x="388036" y="294299"/>
                  </a:lnTo>
                  <a:lnTo>
                    <a:pt x="403414" y="251274"/>
                  </a:lnTo>
                  <a:lnTo>
                    <a:pt x="408813" y="204406"/>
                  </a:lnTo>
                  <a:lnTo>
                    <a:pt x="403414" y="157538"/>
                  </a:lnTo>
                  <a:lnTo>
                    <a:pt x="388036" y="114513"/>
                  </a:lnTo>
                  <a:lnTo>
                    <a:pt x="363907" y="76560"/>
                  </a:lnTo>
                  <a:lnTo>
                    <a:pt x="332252" y="44905"/>
                  </a:lnTo>
                  <a:lnTo>
                    <a:pt x="294299" y="20776"/>
                  </a:lnTo>
                  <a:lnTo>
                    <a:pt x="251274" y="5398"/>
                  </a:lnTo>
                  <a:lnTo>
                    <a:pt x="204406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25488" y="1759398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99" y="0"/>
                  </a:moveTo>
                  <a:lnTo>
                    <a:pt x="107442" y="8008"/>
                  </a:lnTo>
                  <a:lnTo>
                    <a:pt x="64317" y="30310"/>
                  </a:lnTo>
                  <a:lnTo>
                    <a:pt x="30310" y="64317"/>
                  </a:lnTo>
                  <a:lnTo>
                    <a:pt x="8008" y="107442"/>
                  </a:lnTo>
                  <a:lnTo>
                    <a:pt x="0" y="157098"/>
                  </a:lnTo>
                  <a:lnTo>
                    <a:pt x="8008" y="206755"/>
                  </a:lnTo>
                  <a:lnTo>
                    <a:pt x="30310" y="249880"/>
                  </a:lnTo>
                  <a:lnTo>
                    <a:pt x="64317" y="283887"/>
                  </a:lnTo>
                  <a:lnTo>
                    <a:pt x="107442" y="306189"/>
                  </a:lnTo>
                  <a:lnTo>
                    <a:pt x="157099" y="314197"/>
                  </a:lnTo>
                  <a:lnTo>
                    <a:pt x="206755" y="306189"/>
                  </a:lnTo>
                  <a:lnTo>
                    <a:pt x="249880" y="283887"/>
                  </a:lnTo>
                  <a:lnTo>
                    <a:pt x="283887" y="249880"/>
                  </a:lnTo>
                  <a:lnTo>
                    <a:pt x="306189" y="206755"/>
                  </a:lnTo>
                  <a:lnTo>
                    <a:pt x="314198" y="157098"/>
                  </a:lnTo>
                  <a:lnTo>
                    <a:pt x="306189" y="107442"/>
                  </a:lnTo>
                  <a:lnTo>
                    <a:pt x="283887" y="64317"/>
                  </a:lnTo>
                  <a:lnTo>
                    <a:pt x="249880" y="30310"/>
                  </a:lnTo>
                  <a:lnTo>
                    <a:pt x="206755" y="8008"/>
                  </a:lnTo>
                  <a:lnTo>
                    <a:pt x="1570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44248" y="1950645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1058" y="1882344"/>
              <a:ext cx="223520" cy="68580"/>
            </a:xfrm>
            <a:custGeom>
              <a:avLst/>
              <a:gdLst/>
              <a:ahLst/>
              <a:cxnLst/>
              <a:rect l="l" t="t" r="r" b="b"/>
              <a:pathLst>
                <a:path w="223520" h="68579">
                  <a:moveTo>
                    <a:pt x="223050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223050" y="68300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4248" y="1803236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70386D86-2C1C-492B-BFAA-A50841386D7A}"/>
              </a:ext>
            </a:extLst>
          </p:cNvPr>
          <p:cNvGrpSpPr/>
          <p:nvPr/>
        </p:nvGrpSpPr>
        <p:grpSpPr>
          <a:xfrm>
            <a:off x="-2843530" y="3818442"/>
            <a:ext cx="408940" cy="408940"/>
            <a:chOff x="378181" y="2353549"/>
            <a:chExt cx="408940" cy="408940"/>
          </a:xfrm>
        </p:grpSpPr>
        <p:sp>
          <p:nvSpPr>
            <p:cNvPr id="30" name="object 30"/>
            <p:cNvSpPr/>
            <p:nvPr/>
          </p:nvSpPr>
          <p:spPr>
            <a:xfrm>
              <a:off x="378181" y="2353549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06" y="0"/>
                  </a:moveTo>
                  <a:lnTo>
                    <a:pt x="157538" y="5398"/>
                  </a:lnTo>
                  <a:lnTo>
                    <a:pt x="114513" y="20776"/>
                  </a:lnTo>
                  <a:lnTo>
                    <a:pt x="76560" y="44905"/>
                  </a:lnTo>
                  <a:lnTo>
                    <a:pt x="44905" y="76560"/>
                  </a:lnTo>
                  <a:lnTo>
                    <a:pt x="20776" y="114513"/>
                  </a:lnTo>
                  <a:lnTo>
                    <a:pt x="5398" y="157538"/>
                  </a:lnTo>
                  <a:lnTo>
                    <a:pt x="0" y="204406"/>
                  </a:lnTo>
                  <a:lnTo>
                    <a:pt x="5398" y="251274"/>
                  </a:lnTo>
                  <a:lnTo>
                    <a:pt x="20776" y="294299"/>
                  </a:lnTo>
                  <a:lnTo>
                    <a:pt x="44905" y="332252"/>
                  </a:lnTo>
                  <a:lnTo>
                    <a:pt x="76560" y="363907"/>
                  </a:lnTo>
                  <a:lnTo>
                    <a:pt x="114513" y="388036"/>
                  </a:lnTo>
                  <a:lnTo>
                    <a:pt x="157538" y="403414"/>
                  </a:lnTo>
                  <a:lnTo>
                    <a:pt x="204406" y="408812"/>
                  </a:lnTo>
                  <a:lnTo>
                    <a:pt x="251274" y="403414"/>
                  </a:lnTo>
                  <a:lnTo>
                    <a:pt x="294299" y="388036"/>
                  </a:lnTo>
                  <a:lnTo>
                    <a:pt x="332252" y="363907"/>
                  </a:lnTo>
                  <a:lnTo>
                    <a:pt x="363907" y="332252"/>
                  </a:lnTo>
                  <a:lnTo>
                    <a:pt x="388036" y="294299"/>
                  </a:lnTo>
                  <a:lnTo>
                    <a:pt x="403414" y="251274"/>
                  </a:lnTo>
                  <a:lnTo>
                    <a:pt x="408813" y="204406"/>
                  </a:lnTo>
                  <a:lnTo>
                    <a:pt x="403414" y="157538"/>
                  </a:lnTo>
                  <a:lnTo>
                    <a:pt x="388036" y="114513"/>
                  </a:lnTo>
                  <a:lnTo>
                    <a:pt x="363907" y="76560"/>
                  </a:lnTo>
                  <a:lnTo>
                    <a:pt x="332252" y="44905"/>
                  </a:lnTo>
                  <a:lnTo>
                    <a:pt x="294299" y="20776"/>
                  </a:lnTo>
                  <a:lnTo>
                    <a:pt x="251274" y="5398"/>
                  </a:lnTo>
                  <a:lnTo>
                    <a:pt x="204406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25488" y="2400856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99" y="0"/>
                  </a:moveTo>
                  <a:lnTo>
                    <a:pt x="107442" y="8008"/>
                  </a:lnTo>
                  <a:lnTo>
                    <a:pt x="64317" y="30310"/>
                  </a:lnTo>
                  <a:lnTo>
                    <a:pt x="30310" y="64317"/>
                  </a:lnTo>
                  <a:lnTo>
                    <a:pt x="8008" y="107442"/>
                  </a:lnTo>
                  <a:lnTo>
                    <a:pt x="0" y="157099"/>
                  </a:lnTo>
                  <a:lnTo>
                    <a:pt x="8008" y="206755"/>
                  </a:lnTo>
                  <a:lnTo>
                    <a:pt x="30310" y="249880"/>
                  </a:lnTo>
                  <a:lnTo>
                    <a:pt x="64317" y="283887"/>
                  </a:lnTo>
                  <a:lnTo>
                    <a:pt x="107442" y="306189"/>
                  </a:lnTo>
                  <a:lnTo>
                    <a:pt x="157099" y="314198"/>
                  </a:lnTo>
                  <a:lnTo>
                    <a:pt x="206755" y="306189"/>
                  </a:lnTo>
                  <a:lnTo>
                    <a:pt x="249880" y="283887"/>
                  </a:lnTo>
                  <a:lnTo>
                    <a:pt x="283887" y="249880"/>
                  </a:lnTo>
                  <a:lnTo>
                    <a:pt x="306189" y="206755"/>
                  </a:lnTo>
                  <a:lnTo>
                    <a:pt x="314198" y="157099"/>
                  </a:lnTo>
                  <a:lnTo>
                    <a:pt x="306189" y="107442"/>
                  </a:lnTo>
                  <a:lnTo>
                    <a:pt x="283887" y="64317"/>
                  </a:lnTo>
                  <a:lnTo>
                    <a:pt x="249880" y="30310"/>
                  </a:lnTo>
                  <a:lnTo>
                    <a:pt x="206755" y="8008"/>
                  </a:lnTo>
                  <a:lnTo>
                    <a:pt x="1570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44248" y="2592102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71058" y="2523801"/>
              <a:ext cx="223520" cy="68580"/>
            </a:xfrm>
            <a:custGeom>
              <a:avLst/>
              <a:gdLst/>
              <a:ahLst/>
              <a:cxnLst/>
              <a:rect l="l" t="t" r="r" b="b"/>
              <a:pathLst>
                <a:path w="223520" h="68579">
                  <a:moveTo>
                    <a:pt x="223050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223050" y="68300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4248" y="2444693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354619" y="347488"/>
            <a:ext cx="11503028" cy="825030"/>
          </a:xfrm>
          <a:custGeom>
            <a:avLst/>
            <a:gdLst/>
            <a:ahLst/>
            <a:cxnLst/>
            <a:rect l="l" t="t" r="r" b="b"/>
            <a:pathLst>
              <a:path w="10312400" h="1066800">
                <a:moveTo>
                  <a:pt x="10204399" y="0"/>
                </a:moveTo>
                <a:lnTo>
                  <a:pt x="108000" y="0"/>
                </a:lnTo>
                <a:lnTo>
                  <a:pt x="66067" y="8522"/>
                </a:lnTo>
                <a:lnTo>
                  <a:pt x="31726" y="31726"/>
                </a:lnTo>
                <a:lnTo>
                  <a:pt x="8522" y="66067"/>
                </a:lnTo>
                <a:lnTo>
                  <a:pt x="0" y="108000"/>
                </a:lnTo>
                <a:lnTo>
                  <a:pt x="0" y="958799"/>
                </a:lnTo>
                <a:lnTo>
                  <a:pt x="8522" y="1000732"/>
                </a:lnTo>
                <a:lnTo>
                  <a:pt x="31726" y="1035073"/>
                </a:lnTo>
                <a:lnTo>
                  <a:pt x="66067" y="1058277"/>
                </a:lnTo>
                <a:lnTo>
                  <a:pt x="108000" y="1066800"/>
                </a:lnTo>
                <a:lnTo>
                  <a:pt x="10204399" y="1066800"/>
                </a:lnTo>
                <a:lnTo>
                  <a:pt x="10246332" y="1058277"/>
                </a:lnTo>
                <a:lnTo>
                  <a:pt x="10280673" y="1035073"/>
                </a:lnTo>
                <a:lnTo>
                  <a:pt x="10303877" y="1000732"/>
                </a:lnTo>
                <a:lnTo>
                  <a:pt x="10312400" y="958799"/>
                </a:lnTo>
                <a:lnTo>
                  <a:pt x="10312400" y="108000"/>
                </a:lnTo>
                <a:lnTo>
                  <a:pt x="10303877" y="66067"/>
                </a:lnTo>
                <a:lnTo>
                  <a:pt x="10280673" y="31726"/>
                </a:lnTo>
                <a:lnTo>
                  <a:pt x="10246332" y="8522"/>
                </a:lnTo>
                <a:lnTo>
                  <a:pt x="10204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805651" y="425244"/>
            <a:ext cx="84074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1472565" algn="l"/>
                <a:tab pos="4203065" algn="l"/>
                <a:tab pos="5663565" algn="l"/>
                <a:tab pos="7124065" algn="l"/>
              </a:tabLst>
            </a:pPr>
            <a:r>
              <a:rPr lang="ko-KR" altLang="en-US" sz="4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게임을 시작해 봅시다</a:t>
            </a:r>
            <a:r>
              <a:rPr lang="en-US" altLang="ko-KR" sz="4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. </a:t>
            </a:r>
            <a:endParaRPr sz="40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8587" y="322072"/>
            <a:ext cx="11529060" cy="850447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31075FB3-6BFD-4E4D-A1A1-D79E56C0F6E4}"/>
              </a:ext>
            </a:extLst>
          </p:cNvPr>
          <p:cNvGrpSpPr/>
          <p:nvPr/>
        </p:nvGrpSpPr>
        <p:grpSpPr>
          <a:xfrm>
            <a:off x="203833" y="198309"/>
            <a:ext cx="11785050" cy="254000"/>
            <a:chOff x="203833" y="198309"/>
            <a:chExt cx="11785050" cy="254000"/>
          </a:xfrm>
        </p:grpSpPr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75C86030-7624-4AD6-8E0A-74FA399A7B2F}"/>
                </a:ext>
              </a:extLst>
            </p:cNvPr>
            <p:cNvGrpSpPr/>
            <p:nvPr/>
          </p:nvGrpSpPr>
          <p:grpSpPr>
            <a:xfrm>
              <a:off x="203833" y="198309"/>
              <a:ext cx="254000" cy="254000"/>
              <a:chOff x="203833" y="198309"/>
              <a:chExt cx="254000" cy="254000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203833" y="198309"/>
                <a:ext cx="254000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254000">
                    <a:moveTo>
                      <a:pt x="126961" y="0"/>
                    </a:moveTo>
                    <a:lnTo>
                      <a:pt x="77543" y="9979"/>
                    </a:lnTo>
                    <a:lnTo>
                      <a:pt x="37187" y="37193"/>
                    </a:lnTo>
                    <a:lnTo>
                      <a:pt x="9977" y="77554"/>
                    </a:lnTo>
                    <a:lnTo>
                      <a:pt x="0" y="126974"/>
                    </a:lnTo>
                    <a:lnTo>
                      <a:pt x="9977" y="176392"/>
                    </a:lnTo>
                    <a:lnTo>
                      <a:pt x="37187" y="216749"/>
                    </a:lnTo>
                    <a:lnTo>
                      <a:pt x="77543" y="243958"/>
                    </a:lnTo>
                    <a:lnTo>
                      <a:pt x="126961" y="253936"/>
                    </a:lnTo>
                    <a:lnTo>
                      <a:pt x="176387" y="243958"/>
                    </a:lnTo>
                    <a:lnTo>
                      <a:pt x="216747" y="216749"/>
                    </a:lnTo>
                    <a:lnTo>
                      <a:pt x="243958" y="176392"/>
                    </a:lnTo>
                    <a:lnTo>
                      <a:pt x="253936" y="126974"/>
                    </a:lnTo>
                    <a:lnTo>
                      <a:pt x="243958" y="77554"/>
                    </a:lnTo>
                    <a:lnTo>
                      <a:pt x="216747" y="37193"/>
                    </a:lnTo>
                    <a:lnTo>
                      <a:pt x="176387" y="9979"/>
                    </a:lnTo>
                    <a:lnTo>
                      <a:pt x="126961" y="0"/>
                    </a:lnTo>
                    <a:close/>
                  </a:path>
                </a:pathLst>
              </a:custGeom>
              <a:solidFill>
                <a:srgbClr val="41404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233224" y="227697"/>
                <a:ext cx="195580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195579" h="195579">
                    <a:moveTo>
                      <a:pt x="97574" y="0"/>
                    </a:moveTo>
                    <a:lnTo>
                      <a:pt x="59594" y="7668"/>
                    </a:lnTo>
                    <a:lnTo>
                      <a:pt x="28579" y="28581"/>
                    </a:lnTo>
                    <a:lnTo>
                      <a:pt x="7668" y="59600"/>
                    </a:lnTo>
                    <a:lnTo>
                      <a:pt x="0" y="97586"/>
                    </a:lnTo>
                    <a:lnTo>
                      <a:pt x="7668" y="135573"/>
                    </a:lnTo>
                    <a:lnTo>
                      <a:pt x="28579" y="166592"/>
                    </a:lnTo>
                    <a:lnTo>
                      <a:pt x="59594" y="187505"/>
                    </a:lnTo>
                    <a:lnTo>
                      <a:pt x="97574" y="195173"/>
                    </a:lnTo>
                    <a:lnTo>
                      <a:pt x="135560" y="187505"/>
                    </a:lnTo>
                    <a:lnTo>
                      <a:pt x="166579" y="166592"/>
                    </a:lnTo>
                    <a:lnTo>
                      <a:pt x="187492" y="135573"/>
                    </a:lnTo>
                    <a:lnTo>
                      <a:pt x="195160" y="97586"/>
                    </a:lnTo>
                    <a:lnTo>
                      <a:pt x="187492" y="59600"/>
                    </a:lnTo>
                    <a:lnTo>
                      <a:pt x="166579" y="28581"/>
                    </a:lnTo>
                    <a:lnTo>
                      <a:pt x="135560" y="7668"/>
                    </a:lnTo>
                    <a:lnTo>
                      <a:pt x="97574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306994" y="371064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0" y="0"/>
                    </a:moveTo>
                    <a:lnTo>
                      <a:pt x="47625" y="0"/>
                    </a:lnTo>
                  </a:path>
                </a:pathLst>
              </a:custGeom>
              <a:ln w="49136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261528" y="325281"/>
                <a:ext cx="139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9065">
                    <a:moveTo>
                      <a:pt x="0" y="0"/>
                    </a:moveTo>
                    <a:lnTo>
                      <a:pt x="138544" y="0"/>
                    </a:lnTo>
                  </a:path>
                </a:pathLst>
              </a:custGeom>
              <a:ln w="42430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306994" y="279497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0" y="0"/>
                    </a:moveTo>
                    <a:lnTo>
                      <a:pt x="47625" y="0"/>
                    </a:lnTo>
                  </a:path>
                </a:pathLst>
              </a:custGeom>
              <a:ln w="49136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957BD9EC-4542-4D15-98C6-75FA2E0FE169}"/>
                </a:ext>
              </a:extLst>
            </p:cNvPr>
            <p:cNvGrpSpPr/>
            <p:nvPr/>
          </p:nvGrpSpPr>
          <p:grpSpPr>
            <a:xfrm>
              <a:off x="11734883" y="198309"/>
              <a:ext cx="254000" cy="254000"/>
              <a:chOff x="11734883" y="198309"/>
              <a:chExt cx="254000" cy="254000"/>
            </a:xfrm>
          </p:grpSpPr>
          <p:sp>
            <p:nvSpPr>
              <p:cNvPr id="15" name="object 15"/>
              <p:cNvSpPr/>
              <p:nvPr/>
            </p:nvSpPr>
            <p:spPr>
              <a:xfrm>
                <a:off x="11734883" y="198309"/>
                <a:ext cx="254000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254000">
                    <a:moveTo>
                      <a:pt x="126961" y="0"/>
                    </a:moveTo>
                    <a:lnTo>
                      <a:pt x="77543" y="9979"/>
                    </a:lnTo>
                    <a:lnTo>
                      <a:pt x="37187" y="37193"/>
                    </a:lnTo>
                    <a:lnTo>
                      <a:pt x="9977" y="77554"/>
                    </a:lnTo>
                    <a:lnTo>
                      <a:pt x="0" y="126974"/>
                    </a:lnTo>
                    <a:lnTo>
                      <a:pt x="9977" y="176392"/>
                    </a:lnTo>
                    <a:lnTo>
                      <a:pt x="37187" y="216749"/>
                    </a:lnTo>
                    <a:lnTo>
                      <a:pt x="77543" y="243958"/>
                    </a:lnTo>
                    <a:lnTo>
                      <a:pt x="126961" y="253936"/>
                    </a:lnTo>
                    <a:lnTo>
                      <a:pt x="176387" y="243958"/>
                    </a:lnTo>
                    <a:lnTo>
                      <a:pt x="216747" y="216749"/>
                    </a:lnTo>
                    <a:lnTo>
                      <a:pt x="243958" y="176392"/>
                    </a:lnTo>
                    <a:lnTo>
                      <a:pt x="253936" y="126974"/>
                    </a:lnTo>
                    <a:lnTo>
                      <a:pt x="243958" y="77554"/>
                    </a:lnTo>
                    <a:lnTo>
                      <a:pt x="216747" y="37193"/>
                    </a:lnTo>
                    <a:lnTo>
                      <a:pt x="176387" y="9979"/>
                    </a:lnTo>
                    <a:lnTo>
                      <a:pt x="126961" y="0"/>
                    </a:lnTo>
                    <a:close/>
                  </a:path>
                </a:pathLst>
              </a:custGeom>
              <a:solidFill>
                <a:srgbClr val="41404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11764274" y="227697"/>
                <a:ext cx="195580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195579" h="195579">
                    <a:moveTo>
                      <a:pt x="97574" y="0"/>
                    </a:moveTo>
                    <a:lnTo>
                      <a:pt x="59594" y="7668"/>
                    </a:lnTo>
                    <a:lnTo>
                      <a:pt x="28579" y="28581"/>
                    </a:lnTo>
                    <a:lnTo>
                      <a:pt x="7668" y="59600"/>
                    </a:lnTo>
                    <a:lnTo>
                      <a:pt x="0" y="97586"/>
                    </a:lnTo>
                    <a:lnTo>
                      <a:pt x="7668" y="135573"/>
                    </a:lnTo>
                    <a:lnTo>
                      <a:pt x="28579" y="166592"/>
                    </a:lnTo>
                    <a:lnTo>
                      <a:pt x="59594" y="187505"/>
                    </a:lnTo>
                    <a:lnTo>
                      <a:pt x="97574" y="195173"/>
                    </a:lnTo>
                    <a:lnTo>
                      <a:pt x="135560" y="187505"/>
                    </a:lnTo>
                    <a:lnTo>
                      <a:pt x="166579" y="166592"/>
                    </a:lnTo>
                    <a:lnTo>
                      <a:pt x="187492" y="135573"/>
                    </a:lnTo>
                    <a:lnTo>
                      <a:pt x="195160" y="97586"/>
                    </a:lnTo>
                    <a:lnTo>
                      <a:pt x="187492" y="59600"/>
                    </a:lnTo>
                    <a:lnTo>
                      <a:pt x="166579" y="28581"/>
                    </a:lnTo>
                    <a:lnTo>
                      <a:pt x="135560" y="7668"/>
                    </a:lnTo>
                    <a:lnTo>
                      <a:pt x="97574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38" name="그룹 37">
                <a:extLst>
                  <a:ext uri="{FF2B5EF4-FFF2-40B4-BE49-F238E27FC236}">
                    <a16:creationId xmlns:a16="http://schemas.microsoft.com/office/drawing/2014/main" id="{3FD8ED4C-4F0D-48E1-8202-C40FAD3DD658}"/>
                  </a:ext>
                </a:extLst>
              </p:cNvPr>
              <p:cNvGrpSpPr/>
              <p:nvPr/>
            </p:nvGrpSpPr>
            <p:grpSpPr>
              <a:xfrm>
                <a:off x="11792580" y="279497"/>
                <a:ext cx="139065" cy="91567"/>
                <a:chOff x="11792580" y="279497"/>
                <a:chExt cx="139065" cy="91567"/>
              </a:xfrm>
            </p:grpSpPr>
            <p:sp>
              <p:nvSpPr>
                <p:cNvPr id="17" name="object 17"/>
                <p:cNvSpPr/>
                <p:nvPr/>
              </p:nvSpPr>
              <p:spPr>
                <a:xfrm>
                  <a:off x="11838045" y="371064"/>
                  <a:ext cx="4762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49136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" name="object 18"/>
                <p:cNvSpPr/>
                <p:nvPr/>
              </p:nvSpPr>
              <p:spPr>
                <a:xfrm>
                  <a:off x="11792580" y="325281"/>
                  <a:ext cx="13906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65">
                      <a:moveTo>
                        <a:pt x="0" y="0"/>
                      </a:moveTo>
                      <a:lnTo>
                        <a:pt x="138544" y="0"/>
                      </a:lnTo>
                    </a:path>
                  </a:pathLst>
                </a:custGeom>
                <a:ln w="42430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" name="object 19"/>
                <p:cNvSpPr/>
                <p:nvPr/>
              </p:nvSpPr>
              <p:spPr>
                <a:xfrm>
                  <a:off x="11838045" y="279497"/>
                  <a:ext cx="4762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49136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023CF45B-012B-4A10-93F1-FDA0B65EF7FC}"/>
              </a:ext>
            </a:extLst>
          </p:cNvPr>
          <p:cNvCxnSpPr>
            <a:cxnSpLocks/>
          </p:cNvCxnSpPr>
          <p:nvPr/>
        </p:nvCxnSpPr>
        <p:spPr>
          <a:xfrm>
            <a:off x="2458779" y="2345021"/>
            <a:ext cx="1503621" cy="2265972"/>
          </a:xfrm>
          <a:prstGeom prst="straightConnector1">
            <a:avLst/>
          </a:prstGeom>
          <a:ln w="76200">
            <a:solidFill>
              <a:srgbClr val="FFC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2" name="사각형: 둥근 모서리 61">
            <a:extLst>
              <a:ext uri="{FF2B5EF4-FFF2-40B4-BE49-F238E27FC236}">
                <a16:creationId xmlns:a16="http://schemas.microsoft.com/office/drawing/2014/main" id="{D2D0036F-1D75-4C6A-9127-ED992FF2D162}"/>
              </a:ext>
            </a:extLst>
          </p:cNvPr>
          <p:cNvSpPr/>
          <p:nvPr/>
        </p:nvSpPr>
        <p:spPr>
          <a:xfrm>
            <a:off x="3814200" y="4610992"/>
            <a:ext cx="1600200" cy="41820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59F9113F-F380-4E52-B9F3-22D8B2E1A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571" y="1547366"/>
            <a:ext cx="2421955" cy="4975200"/>
          </a:xfrm>
          <a:prstGeom prst="rect">
            <a:avLst/>
          </a:prstGeom>
        </p:spPr>
      </p:pic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89EF496E-5B13-40BA-8474-732F02212783}"/>
              </a:ext>
            </a:extLst>
          </p:cNvPr>
          <p:cNvSpPr/>
          <p:nvPr/>
        </p:nvSpPr>
        <p:spPr>
          <a:xfrm>
            <a:off x="6345448" y="4166187"/>
            <a:ext cx="1600200" cy="36163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085AEA17-0C46-422E-B65D-3797E9E0930A}"/>
              </a:ext>
            </a:extLst>
          </p:cNvPr>
          <p:cNvCxnSpPr>
            <a:cxnSpLocks/>
          </p:cNvCxnSpPr>
          <p:nvPr/>
        </p:nvCxnSpPr>
        <p:spPr>
          <a:xfrm>
            <a:off x="5410200" y="2304703"/>
            <a:ext cx="1163968" cy="1730263"/>
          </a:xfrm>
          <a:prstGeom prst="straightConnector1">
            <a:avLst/>
          </a:prstGeom>
          <a:ln w="76200">
            <a:solidFill>
              <a:srgbClr val="FFC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0093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753889"/>
            <a:ext cx="7680325" cy="1448435"/>
          </a:xfrm>
          <a:custGeom>
            <a:avLst/>
            <a:gdLst/>
            <a:ahLst/>
            <a:cxnLst/>
            <a:rect l="l" t="t" r="r" b="b"/>
            <a:pathLst>
              <a:path w="7680325" h="144843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68298"/>
                </a:lnTo>
                <a:lnTo>
                  <a:pt x="2812" y="1372359"/>
                </a:lnTo>
                <a:lnTo>
                  <a:pt x="22499" y="1425795"/>
                </a:lnTo>
                <a:lnTo>
                  <a:pt x="75936" y="1445482"/>
                </a:lnTo>
                <a:lnTo>
                  <a:pt x="179997" y="1448295"/>
                </a:lnTo>
                <a:lnTo>
                  <a:pt x="7499997" y="1448295"/>
                </a:lnTo>
                <a:lnTo>
                  <a:pt x="7604058" y="1445482"/>
                </a:lnTo>
                <a:lnTo>
                  <a:pt x="7657495" y="1425795"/>
                </a:lnTo>
                <a:lnTo>
                  <a:pt x="7677182" y="1372359"/>
                </a:lnTo>
                <a:lnTo>
                  <a:pt x="7679994" y="1268298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753889"/>
            <a:ext cx="7680325" cy="1448435"/>
          </a:xfrm>
          <a:custGeom>
            <a:avLst/>
            <a:gdLst/>
            <a:ahLst/>
            <a:cxnLst/>
            <a:rect l="l" t="t" r="r" b="b"/>
            <a:pathLst>
              <a:path w="7680325" h="144843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68298"/>
                </a:lnTo>
                <a:lnTo>
                  <a:pt x="2812" y="1372359"/>
                </a:lnTo>
                <a:lnTo>
                  <a:pt x="22499" y="1425795"/>
                </a:lnTo>
                <a:lnTo>
                  <a:pt x="75936" y="1445482"/>
                </a:lnTo>
                <a:lnTo>
                  <a:pt x="179997" y="1448295"/>
                </a:lnTo>
                <a:lnTo>
                  <a:pt x="7499997" y="1448295"/>
                </a:lnTo>
                <a:lnTo>
                  <a:pt x="7604058" y="1445482"/>
                </a:lnTo>
                <a:lnTo>
                  <a:pt x="7657495" y="1425795"/>
                </a:lnTo>
                <a:lnTo>
                  <a:pt x="7677182" y="1372359"/>
                </a:lnTo>
                <a:lnTo>
                  <a:pt x="7679994" y="1268298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15511" y="3027827"/>
            <a:ext cx="915161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12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538E52F-A977-45BD-A8EC-1FBD932AAAA5}"/>
              </a:ext>
            </a:extLst>
          </p:cNvPr>
          <p:cNvSpPr txBox="1"/>
          <p:nvPr/>
        </p:nvSpPr>
        <p:spPr>
          <a:xfrm>
            <a:off x="4145280" y="2965425"/>
            <a:ext cx="7244848" cy="1029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용광로 찌꺼기로 시멘트를 만들면</a:t>
            </a:r>
            <a:endParaRPr lang="en-US" altLang="ko-KR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이산화탄소 감축에 도움이 된다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562BA707-D3CA-4ABA-9DDF-DAE3B3B44BBC}"/>
              </a:ext>
            </a:extLst>
          </p:cNvPr>
          <p:cNvSpPr/>
          <p:nvPr/>
        </p:nvSpPr>
        <p:spPr>
          <a:xfrm>
            <a:off x="3740283" y="2134518"/>
            <a:ext cx="1496060" cy="396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DAC2709-2D4D-4DEF-BEB0-0C39216AF706}"/>
              </a:ext>
            </a:extLst>
          </p:cNvPr>
          <p:cNvSpPr txBox="1"/>
          <p:nvPr/>
        </p:nvSpPr>
        <p:spPr>
          <a:xfrm>
            <a:off x="3862180" y="213367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O, X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퀴즈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">
            <a:extLst>
              <a:ext uri="{FF2B5EF4-FFF2-40B4-BE49-F238E27FC236}">
                <a16:creationId xmlns:a16="http://schemas.microsoft.com/office/drawing/2014/main" id="{D11C8BA2-A727-4F13-855D-09D125DF7BDC}"/>
              </a:ext>
            </a:extLst>
          </p:cNvPr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id="{3920C4C1-2C4B-4C17-A302-A743ED027913}"/>
              </a:ext>
            </a:extLst>
          </p:cNvPr>
          <p:cNvSpPr txBox="1"/>
          <p:nvPr/>
        </p:nvSpPr>
        <p:spPr>
          <a:xfrm>
            <a:off x="7324374" y="2931202"/>
            <a:ext cx="429259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O</a:t>
            </a:r>
            <a:endParaRPr sz="500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31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9803" y="2825889"/>
            <a:ext cx="7680325" cy="1092200"/>
          </a:xfrm>
          <a:custGeom>
            <a:avLst/>
            <a:gdLst/>
            <a:ahLst/>
            <a:cxnLst/>
            <a:rect l="l" t="t" r="r" b="b"/>
            <a:pathLst>
              <a:path w="7680325" h="1092200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911758"/>
                </a:lnTo>
                <a:lnTo>
                  <a:pt x="2812" y="1015819"/>
                </a:lnTo>
                <a:lnTo>
                  <a:pt x="22499" y="1069255"/>
                </a:lnTo>
                <a:lnTo>
                  <a:pt x="75936" y="1088943"/>
                </a:lnTo>
                <a:lnTo>
                  <a:pt x="179997" y="1091755"/>
                </a:lnTo>
                <a:lnTo>
                  <a:pt x="7499997" y="1091755"/>
                </a:lnTo>
                <a:lnTo>
                  <a:pt x="7604058" y="1088943"/>
                </a:lnTo>
                <a:lnTo>
                  <a:pt x="7657495" y="1069255"/>
                </a:lnTo>
                <a:lnTo>
                  <a:pt x="7677182" y="1015819"/>
                </a:lnTo>
                <a:lnTo>
                  <a:pt x="7679994" y="911758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09803" y="2825889"/>
            <a:ext cx="7680325" cy="1092200"/>
          </a:xfrm>
          <a:custGeom>
            <a:avLst/>
            <a:gdLst/>
            <a:ahLst/>
            <a:cxnLst/>
            <a:rect l="l" t="t" r="r" b="b"/>
            <a:pathLst>
              <a:path w="7680325" h="1092200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911758"/>
                </a:lnTo>
                <a:lnTo>
                  <a:pt x="2812" y="1015819"/>
                </a:lnTo>
                <a:lnTo>
                  <a:pt x="22499" y="1069255"/>
                </a:lnTo>
                <a:lnTo>
                  <a:pt x="75936" y="1088943"/>
                </a:lnTo>
                <a:lnTo>
                  <a:pt x="179997" y="1091755"/>
                </a:lnTo>
                <a:lnTo>
                  <a:pt x="7499997" y="1091755"/>
                </a:lnTo>
                <a:lnTo>
                  <a:pt x="7604058" y="1088943"/>
                </a:lnTo>
                <a:lnTo>
                  <a:pt x="7657495" y="1069255"/>
                </a:lnTo>
                <a:lnTo>
                  <a:pt x="7677182" y="1015819"/>
                </a:lnTo>
                <a:lnTo>
                  <a:pt x="7679994" y="911758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1100" y="3184121"/>
            <a:ext cx="46357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철은 지구에 거의 존재하지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않는다.</a:t>
            </a:r>
          </a:p>
        </p:txBody>
      </p:sp>
      <p:sp>
        <p:nvSpPr>
          <p:cNvPr id="5" name="object 5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606640" y="3027827"/>
            <a:ext cx="1233729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13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D5CF45B-4635-4115-B322-EE1DD7E0B637}"/>
              </a:ext>
            </a:extLst>
          </p:cNvPr>
          <p:cNvSpPr/>
          <p:nvPr/>
        </p:nvSpPr>
        <p:spPr>
          <a:xfrm>
            <a:off x="3740283" y="2134518"/>
            <a:ext cx="1496060" cy="396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3CA583-B0B7-4D78-9605-0220B483813D}"/>
              </a:ext>
            </a:extLst>
          </p:cNvPr>
          <p:cNvSpPr txBox="1"/>
          <p:nvPr/>
        </p:nvSpPr>
        <p:spPr>
          <a:xfrm>
            <a:off x="3862180" y="213367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O, X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퀴즈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27862" y="2971800"/>
            <a:ext cx="422275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X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6391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535350"/>
            <a:ext cx="7680325" cy="1889760"/>
          </a:xfrm>
          <a:custGeom>
            <a:avLst/>
            <a:gdLst/>
            <a:ahLst/>
            <a:cxnLst/>
            <a:rect l="l" t="t" r="r" b="b"/>
            <a:pathLst>
              <a:path w="7680325" h="1889760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709305"/>
                </a:lnTo>
                <a:lnTo>
                  <a:pt x="2812" y="1813366"/>
                </a:lnTo>
                <a:lnTo>
                  <a:pt x="22499" y="1866803"/>
                </a:lnTo>
                <a:lnTo>
                  <a:pt x="75936" y="1886490"/>
                </a:lnTo>
                <a:lnTo>
                  <a:pt x="179997" y="1889302"/>
                </a:lnTo>
                <a:lnTo>
                  <a:pt x="7499997" y="1889302"/>
                </a:lnTo>
                <a:lnTo>
                  <a:pt x="7604058" y="1886490"/>
                </a:lnTo>
                <a:lnTo>
                  <a:pt x="7657495" y="1866803"/>
                </a:lnTo>
                <a:lnTo>
                  <a:pt x="7677182" y="1813366"/>
                </a:lnTo>
                <a:lnTo>
                  <a:pt x="7679994" y="1709305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535350"/>
            <a:ext cx="7680325" cy="1889760"/>
          </a:xfrm>
          <a:custGeom>
            <a:avLst/>
            <a:gdLst/>
            <a:ahLst/>
            <a:cxnLst/>
            <a:rect l="l" t="t" r="r" b="b"/>
            <a:pathLst>
              <a:path w="7680325" h="1889760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709305"/>
                </a:lnTo>
                <a:lnTo>
                  <a:pt x="2812" y="1813366"/>
                </a:lnTo>
                <a:lnTo>
                  <a:pt x="22499" y="1866803"/>
                </a:lnTo>
                <a:lnTo>
                  <a:pt x="75936" y="1886490"/>
                </a:lnTo>
                <a:lnTo>
                  <a:pt x="179997" y="1889302"/>
                </a:lnTo>
                <a:lnTo>
                  <a:pt x="7499997" y="1889302"/>
                </a:lnTo>
                <a:lnTo>
                  <a:pt x="7604058" y="1886490"/>
                </a:lnTo>
                <a:lnTo>
                  <a:pt x="7657495" y="1866803"/>
                </a:lnTo>
                <a:lnTo>
                  <a:pt x="7677182" y="1813366"/>
                </a:lnTo>
                <a:lnTo>
                  <a:pt x="7679994" y="1709305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051100" y="2776521"/>
            <a:ext cx="3657600" cy="1286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끓는 쇳물에 이것을 넣으면  불순물인</a:t>
            </a:r>
            <a:r>
              <a:rPr spc="-5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탄소가</a:t>
            </a:r>
            <a:r>
              <a:rPr spc="-5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빠져나간다.  이것은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무엇일까요?</a:t>
            </a:r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13782" y="3027827"/>
            <a:ext cx="1000237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14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91300" y="3000020"/>
            <a:ext cx="12954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산소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153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4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535350"/>
            <a:ext cx="7680325" cy="1889760"/>
          </a:xfrm>
          <a:custGeom>
            <a:avLst/>
            <a:gdLst/>
            <a:ahLst/>
            <a:cxnLst/>
            <a:rect l="l" t="t" r="r" b="b"/>
            <a:pathLst>
              <a:path w="7680325" h="1889760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709305"/>
                </a:lnTo>
                <a:lnTo>
                  <a:pt x="2812" y="1813366"/>
                </a:lnTo>
                <a:lnTo>
                  <a:pt x="22499" y="1866803"/>
                </a:lnTo>
                <a:lnTo>
                  <a:pt x="75936" y="1886490"/>
                </a:lnTo>
                <a:lnTo>
                  <a:pt x="179997" y="1889302"/>
                </a:lnTo>
                <a:lnTo>
                  <a:pt x="7499997" y="1889302"/>
                </a:lnTo>
                <a:lnTo>
                  <a:pt x="7604058" y="1886490"/>
                </a:lnTo>
                <a:lnTo>
                  <a:pt x="7657495" y="1866803"/>
                </a:lnTo>
                <a:lnTo>
                  <a:pt x="7677182" y="1813366"/>
                </a:lnTo>
                <a:lnTo>
                  <a:pt x="7679994" y="1709305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535350"/>
            <a:ext cx="7680325" cy="1889760"/>
          </a:xfrm>
          <a:custGeom>
            <a:avLst/>
            <a:gdLst/>
            <a:ahLst/>
            <a:cxnLst/>
            <a:rect l="l" t="t" r="r" b="b"/>
            <a:pathLst>
              <a:path w="7680325" h="1889760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709305"/>
                </a:lnTo>
                <a:lnTo>
                  <a:pt x="2812" y="1813366"/>
                </a:lnTo>
                <a:lnTo>
                  <a:pt x="22499" y="1866803"/>
                </a:lnTo>
                <a:lnTo>
                  <a:pt x="75936" y="1886490"/>
                </a:lnTo>
                <a:lnTo>
                  <a:pt x="179997" y="1889302"/>
                </a:lnTo>
                <a:lnTo>
                  <a:pt x="7499997" y="1889302"/>
                </a:lnTo>
                <a:lnTo>
                  <a:pt x="7604058" y="1886490"/>
                </a:lnTo>
                <a:lnTo>
                  <a:pt x="7657495" y="1866803"/>
                </a:lnTo>
                <a:lnTo>
                  <a:pt x="7677182" y="1813366"/>
                </a:lnTo>
                <a:lnTo>
                  <a:pt x="7679994" y="1709305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22301" y="3027827"/>
            <a:ext cx="929128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15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49FF88-A65A-4E1A-A3B1-BBF74F36B660}"/>
              </a:ext>
            </a:extLst>
          </p:cNvPr>
          <p:cNvSpPr txBox="1"/>
          <p:nvPr/>
        </p:nvSpPr>
        <p:spPr>
          <a:xfrm>
            <a:off x="4145280" y="2682604"/>
            <a:ext cx="7244848" cy="1536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강철이 녹이 슬지 않게 다른 금속으로</a:t>
            </a:r>
            <a:endParaRPr lang="en-US" altLang="ko-KR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보호막을 입히는 것을 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OO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이라고 해요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이것은 무엇일까요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>
            <a:extLst>
              <a:ext uri="{FF2B5EF4-FFF2-40B4-BE49-F238E27FC236}">
                <a16:creationId xmlns:a16="http://schemas.microsoft.com/office/drawing/2014/main" id="{ED2E7FE8-10BC-427C-9078-430093690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26" y="1536252"/>
            <a:ext cx="2421955" cy="49752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256415" y="5201715"/>
            <a:ext cx="5160441" cy="1376787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3721" y="5299729"/>
            <a:ext cx="5160441" cy="1152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0600"/>
              </a:lnSpc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선생님이 알려주는 코드를 입력하고</a:t>
            </a:r>
            <a:endParaRPr lang="en-US" altLang="ko-KR"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  <a:p>
            <a:pPr marL="12700" marR="5080">
              <a:lnSpc>
                <a:spcPct val="130600"/>
              </a:lnSpc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방에 입장하세요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. </a:t>
            </a:r>
          </a:p>
          <a:p>
            <a:pPr marL="12700" marR="5080">
              <a:lnSpc>
                <a:spcPct val="130600"/>
              </a:lnSpc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틀리지 않도록 주의해주세요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! </a:t>
            </a:r>
            <a:endParaRPr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3833" y="6408292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224" y="643768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6994" y="658104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1528" y="653526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6994" y="648948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34883" y="6408292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64274" y="643768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38045" y="658104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792580" y="653526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38045" y="648948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CBA58934-6808-4DB4-89B8-94EC6F1B0B4E}"/>
              </a:ext>
            </a:extLst>
          </p:cNvPr>
          <p:cNvGrpSpPr/>
          <p:nvPr/>
        </p:nvGrpSpPr>
        <p:grpSpPr>
          <a:xfrm>
            <a:off x="411533" y="5337097"/>
            <a:ext cx="408940" cy="408940"/>
            <a:chOff x="378181" y="1712091"/>
            <a:chExt cx="408940" cy="408940"/>
          </a:xfrm>
        </p:grpSpPr>
        <p:sp>
          <p:nvSpPr>
            <p:cNvPr id="25" name="object 25"/>
            <p:cNvSpPr/>
            <p:nvPr/>
          </p:nvSpPr>
          <p:spPr>
            <a:xfrm>
              <a:off x="378181" y="1712091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06" y="0"/>
                  </a:moveTo>
                  <a:lnTo>
                    <a:pt x="157538" y="5398"/>
                  </a:lnTo>
                  <a:lnTo>
                    <a:pt x="114513" y="20776"/>
                  </a:lnTo>
                  <a:lnTo>
                    <a:pt x="76560" y="44905"/>
                  </a:lnTo>
                  <a:lnTo>
                    <a:pt x="44905" y="76560"/>
                  </a:lnTo>
                  <a:lnTo>
                    <a:pt x="20776" y="114513"/>
                  </a:lnTo>
                  <a:lnTo>
                    <a:pt x="5398" y="157538"/>
                  </a:lnTo>
                  <a:lnTo>
                    <a:pt x="0" y="204406"/>
                  </a:lnTo>
                  <a:lnTo>
                    <a:pt x="5398" y="251274"/>
                  </a:lnTo>
                  <a:lnTo>
                    <a:pt x="20776" y="294299"/>
                  </a:lnTo>
                  <a:lnTo>
                    <a:pt x="44905" y="332252"/>
                  </a:lnTo>
                  <a:lnTo>
                    <a:pt x="76560" y="363907"/>
                  </a:lnTo>
                  <a:lnTo>
                    <a:pt x="114513" y="388036"/>
                  </a:lnTo>
                  <a:lnTo>
                    <a:pt x="157538" y="403414"/>
                  </a:lnTo>
                  <a:lnTo>
                    <a:pt x="204406" y="408813"/>
                  </a:lnTo>
                  <a:lnTo>
                    <a:pt x="251274" y="403414"/>
                  </a:lnTo>
                  <a:lnTo>
                    <a:pt x="294299" y="388036"/>
                  </a:lnTo>
                  <a:lnTo>
                    <a:pt x="332252" y="363907"/>
                  </a:lnTo>
                  <a:lnTo>
                    <a:pt x="363907" y="332252"/>
                  </a:lnTo>
                  <a:lnTo>
                    <a:pt x="388036" y="294299"/>
                  </a:lnTo>
                  <a:lnTo>
                    <a:pt x="403414" y="251274"/>
                  </a:lnTo>
                  <a:lnTo>
                    <a:pt x="408813" y="204406"/>
                  </a:lnTo>
                  <a:lnTo>
                    <a:pt x="403414" y="157538"/>
                  </a:lnTo>
                  <a:lnTo>
                    <a:pt x="388036" y="114513"/>
                  </a:lnTo>
                  <a:lnTo>
                    <a:pt x="363907" y="76560"/>
                  </a:lnTo>
                  <a:lnTo>
                    <a:pt x="332252" y="44905"/>
                  </a:lnTo>
                  <a:lnTo>
                    <a:pt x="294299" y="20776"/>
                  </a:lnTo>
                  <a:lnTo>
                    <a:pt x="251274" y="5398"/>
                  </a:lnTo>
                  <a:lnTo>
                    <a:pt x="204406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25488" y="1759398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99" y="0"/>
                  </a:moveTo>
                  <a:lnTo>
                    <a:pt x="107442" y="8008"/>
                  </a:lnTo>
                  <a:lnTo>
                    <a:pt x="64317" y="30310"/>
                  </a:lnTo>
                  <a:lnTo>
                    <a:pt x="30310" y="64317"/>
                  </a:lnTo>
                  <a:lnTo>
                    <a:pt x="8008" y="107442"/>
                  </a:lnTo>
                  <a:lnTo>
                    <a:pt x="0" y="157098"/>
                  </a:lnTo>
                  <a:lnTo>
                    <a:pt x="8008" y="206755"/>
                  </a:lnTo>
                  <a:lnTo>
                    <a:pt x="30310" y="249880"/>
                  </a:lnTo>
                  <a:lnTo>
                    <a:pt x="64317" y="283887"/>
                  </a:lnTo>
                  <a:lnTo>
                    <a:pt x="107442" y="306189"/>
                  </a:lnTo>
                  <a:lnTo>
                    <a:pt x="157099" y="314197"/>
                  </a:lnTo>
                  <a:lnTo>
                    <a:pt x="206755" y="306189"/>
                  </a:lnTo>
                  <a:lnTo>
                    <a:pt x="249880" y="283887"/>
                  </a:lnTo>
                  <a:lnTo>
                    <a:pt x="283887" y="249880"/>
                  </a:lnTo>
                  <a:lnTo>
                    <a:pt x="306189" y="206755"/>
                  </a:lnTo>
                  <a:lnTo>
                    <a:pt x="314198" y="157098"/>
                  </a:lnTo>
                  <a:lnTo>
                    <a:pt x="306189" y="107442"/>
                  </a:lnTo>
                  <a:lnTo>
                    <a:pt x="283887" y="64317"/>
                  </a:lnTo>
                  <a:lnTo>
                    <a:pt x="249880" y="30310"/>
                  </a:lnTo>
                  <a:lnTo>
                    <a:pt x="206755" y="8008"/>
                  </a:lnTo>
                  <a:lnTo>
                    <a:pt x="1570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44248" y="1950645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1058" y="1882344"/>
              <a:ext cx="223520" cy="68580"/>
            </a:xfrm>
            <a:custGeom>
              <a:avLst/>
              <a:gdLst/>
              <a:ahLst/>
              <a:cxnLst/>
              <a:rect l="l" t="t" r="r" b="b"/>
              <a:pathLst>
                <a:path w="223520" h="68579">
                  <a:moveTo>
                    <a:pt x="223050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223050" y="68300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4248" y="1803236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70386D86-2C1C-492B-BFAA-A50841386D7A}"/>
              </a:ext>
            </a:extLst>
          </p:cNvPr>
          <p:cNvGrpSpPr/>
          <p:nvPr/>
        </p:nvGrpSpPr>
        <p:grpSpPr>
          <a:xfrm>
            <a:off x="-2843530" y="3818442"/>
            <a:ext cx="408940" cy="408940"/>
            <a:chOff x="378181" y="2353549"/>
            <a:chExt cx="408940" cy="408940"/>
          </a:xfrm>
        </p:grpSpPr>
        <p:sp>
          <p:nvSpPr>
            <p:cNvPr id="30" name="object 30"/>
            <p:cNvSpPr/>
            <p:nvPr/>
          </p:nvSpPr>
          <p:spPr>
            <a:xfrm>
              <a:off x="378181" y="2353549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06" y="0"/>
                  </a:moveTo>
                  <a:lnTo>
                    <a:pt x="157538" y="5398"/>
                  </a:lnTo>
                  <a:lnTo>
                    <a:pt x="114513" y="20776"/>
                  </a:lnTo>
                  <a:lnTo>
                    <a:pt x="76560" y="44905"/>
                  </a:lnTo>
                  <a:lnTo>
                    <a:pt x="44905" y="76560"/>
                  </a:lnTo>
                  <a:lnTo>
                    <a:pt x="20776" y="114513"/>
                  </a:lnTo>
                  <a:lnTo>
                    <a:pt x="5398" y="157538"/>
                  </a:lnTo>
                  <a:lnTo>
                    <a:pt x="0" y="204406"/>
                  </a:lnTo>
                  <a:lnTo>
                    <a:pt x="5398" y="251274"/>
                  </a:lnTo>
                  <a:lnTo>
                    <a:pt x="20776" y="294299"/>
                  </a:lnTo>
                  <a:lnTo>
                    <a:pt x="44905" y="332252"/>
                  </a:lnTo>
                  <a:lnTo>
                    <a:pt x="76560" y="363907"/>
                  </a:lnTo>
                  <a:lnTo>
                    <a:pt x="114513" y="388036"/>
                  </a:lnTo>
                  <a:lnTo>
                    <a:pt x="157538" y="403414"/>
                  </a:lnTo>
                  <a:lnTo>
                    <a:pt x="204406" y="408812"/>
                  </a:lnTo>
                  <a:lnTo>
                    <a:pt x="251274" y="403414"/>
                  </a:lnTo>
                  <a:lnTo>
                    <a:pt x="294299" y="388036"/>
                  </a:lnTo>
                  <a:lnTo>
                    <a:pt x="332252" y="363907"/>
                  </a:lnTo>
                  <a:lnTo>
                    <a:pt x="363907" y="332252"/>
                  </a:lnTo>
                  <a:lnTo>
                    <a:pt x="388036" y="294299"/>
                  </a:lnTo>
                  <a:lnTo>
                    <a:pt x="403414" y="251274"/>
                  </a:lnTo>
                  <a:lnTo>
                    <a:pt x="408813" y="204406"/>
                  </a:lnTo>
                  <a:lnTo>
                    <a:pt x="403414" y="157538"/>
                  </a:lnTo>
                  <a:lnTo>
                    <a:pt x="388036" y="114513"/>
                  </a:lnTo>
                  <a:lnTo>
                    <a:pt x="363907" y="76560"/>
                  </a:lnTo>
                  <a:lnTo>
                    <a:pt x="332252" y="44905"/>
                  </a:lnTo>
                  <a:lnTo>
                    <a:pt x="294299" y="20776"/>
                  </a:lnTo>
                  <a:lnTo>
                    <a:pt x="251274" y="5398"/>
                  </a:lnTo>
                  <a:lnTo>
                    <a:pt x="204406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25488" y="2400856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99" y="0"/>
                  </a:moveTo>
                  <a:lnTo>
                    <a:pt x="107442" y="8008"/>
                  </a:lnTo>
                  <a:lnTo>
                    <a:pt x="64317" y="30310"/>
                  </a:lnTo>
                  <a:lnTo>
                    <a:pt x="30310" y="64317"/>
                  </a:lnTo>
                  <a:lnTo>
                    <a:pt x="8008" y="107442"/>
                  </a:lnTo>
                  <a:lnTo>
                    <a:pt x="0" y="157099"/>
                  </a:lnTo>
                  <a:lnTo>
                    <a:pt x="8008" y="206755"/>
                  </a:lnTo>
                  <a:lnTo>
                    <a:pt x="30310" y="249880"/>
                  </a:lnTo>
                  <a:lnTo>
                    <a:pt x="64317" y="283887"/>
                  </a:lnTo>
                  <a:lnTo>
                    <a:pt x="107442" y="306189"/>
                  </a:lnTo>
                  <a:lnTo>
                    <a:pt x="157099" y="314198"/>
                  </a:lnTo>
                  <a:lnTo>
                    <a:pt x="206755" y="306189"/>
                  </a:lnTo>
                  <a:lnTo>
                    <a:pt x="249880" y="283887"/>
                  </a:lnTo>
                  <a:lnTo>
                    <a:pt x="283887" y="249880"/>
                  </a:lnTo>
                  <a:lnTo>
                    <a:pt x="306189" y="206755"/>
                  </a:lnTo>
                  <a:lnTo>
                    <a:pt x="314198" y="157099"/>
                  </a:lnTo>
                  <a:lnTo>
                    <a:pt x="306189" y="107442"/>
                  </a:lnTo>
                  <a:lnTo>
                    <a:pt x="283887" y="64317"/>
                  </a:lnTo>
                  <a:lnTo>
                    <a:pt x="249880" y="30310"/>
                  </a:lnTo>
                  <a:lnTo>
                    <a:pt x="206755" y="8008"/>
                  </a:lnTo>
                  <a:lnTo>
                    <a:pt x="1570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44248" y="2592102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71058" y="2523801"/>
              <a:ext cx="223520" cy="68580"/>
            </a:xfrm>
            <a:custGeom>
              <a:avLst/>
              <a:gdLst/>
              <a:ahLst/>
              <a:cxnLst/>
              <a:rect l="l" t="t" r="r" b="b"/>
              <a:pathLst>
                <a:path w="223520" h="68579">
                  <a:moveTo>
                    <a:pt x="223050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223050" y="68300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4248" y="2444693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354619" y="347488"/>
            <a:ext cx="11503028" cy="825030"/>
          </a:xfrm>
          <a:custGeom>
            <a:avLst/>
            <a:gdLst/>
            <a:ahLst/>
            <a:cxnLst/>
            <a:rect l="l" t="t" r="r" b="b"/>
            <a:pathLst>
              <a:path w="10312400" h="1066800">
                <a:moveTo>
                  <a:pt x="10204399" y="0"/>
                </a:moveTo>
                <a:lnTo>
                  <a:pt x="108000" y="0"/>
                </a:lnTo>
                <a:lnTo>
                  <a:pt x="66067" y="8522"/>
                </a:lnTo>
                <a:lnTo>
                  <a:pt x="31726" y="31726"/>
                </a:lnTo>
                <a:lnTo>
                  <a:pt x="8522" y="66067"/>
                </a:lnTo>
                <a:lnTo>
                  <a:pt x="0" y="108000"/>
                </a:lnTo>
                <a:lnTo>
                  <a:pt x="0" y="958799"/>
                </a:lnTo>
                <a:lnTo>
                  <a:pt x="8522" y="1000732"/>
                </a:lnTo>
                <a:lnTo>
                  <a:pt x="31726" y="1035073"/>
                </a:lnTo>
                <a:lnTo>
                  <a:pt x="66067" y="1058277"/>
                </a:lnTo>
                <a:lnTo>
                  <a:pt x="108000" y="1066800"/>
                </a:lnTo>
                <a:lnTo>
                  <a:pt x="10204399" y="1066800"/>
                </a:lnTo>
                <a:lnTo>
                  <a:pt x="10246332" y="1058277"/>
                </a:lnTo>
                <a:lnTo>
                  <a:pt x="10280673" y="1035073"/>
                </a:lnTo>
                <a:lnTo>
                  <a:pt x="10303877" y="1000732"/>
                </a:lnTo>
                <a:lnTo>
                  <a:pt x="10312400" y="958799"/>
                </a:lnTo>
                <a:lnTo>
                  <a:pt x="10312400" y="108000"/>
                </a:lnTo>
                <a:lnTo>
                  <a:pt x="10303877" y="66067"/>
                </a:lnTo>
                <a:lnTo>
                  <a:pt x="10280673" y="31726"/>
                </a:lnTo>
                <a:lnTo>
                  <a:pt x="10246332" y="8522"/>
                </a:lnTo>
                <a:lnTo>
                  <a:pt x="10204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805651" y="425244"/>
            <a:ext cx="84074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1472565" algn="l"/>
                <a:tab pos="4203065" algn="l"/>
                <a:tab pos="5663565" algn="l"/>
                <a:tab pos="7124065" algn="l"/>
              </a:tabLst>
            </a:pPr>
            <a:r>
              <a:rPr lang="ko-KR" altLang="en-US" sz="4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게임을 시작해 봅시다</a:t>
            </a:r>
            <a:r>
              <a:rPr lang="en-US" altLang="ko-KR" sz="4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. </a:t>
            </a:r>
            <a:endParaRPr sz="40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8587" y="322072"/>
            <a:ext cx="11529060" cy="850447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31075FB3-6BFD-4E4D-A1A1-D79E56C0F6E4}"/>
              </a:ext>
            </a:extLst>
          </p:cNvPr>
          <p:cNvGrpSpPr/>
          <p:nvPr/>
        </p:nvGrpSpPr>
        <p:grpSpPr>
          <a:xfrm>
            <a:off x="203833" y="198309"/>
            <a:ext cx="11785050" cy="254000"/>
            <a:chOff x="203833" y="198309"/>
            <a:chExt cx="11785050" cy="254000"/>
          </a:xfrm>
        </p:grpSpPr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75C86030-7624-4AD6-8E0A-74FA399A7B2F}"/>
                </a:ext>
              </a:extLst>
            </p:cNvPr>
            <p:cNvGrpSpPr/>
            <p:nvPr/>
          </p:nvGrpSpPr>
          <p:grpSpPr>
            <a:xfrm>
              <a:off x="203833" y="198309"/>
              <a:ext cx="254000" cy="254000"/>
              <a:chOff x="203833" y="198309"/>
              <a:chExt cx="254000" cy="254000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203833" y="198309"/>
                <a:ext cx="254000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254000">
                    <a:moveTo>
                      <a:pt x="126961" y="0"/>
                    </a:moveTo>
                    <a:lnTo>
                      <a:pt x="77543" y="9979"/>
                    </a:lnTo>
                    <a:lnTo>
                      <a:pt x="37187" y="37193"/>
                    </a:lnTo>
                    <a:lnTo>
                      <a:pt x="9977" y="77554"/>
                    </a:lnTo>
                    <a:lnTo>
                      <a:pt x="0" y="126974"/>
                    </a:lnTo>
                    <a:lnTo>
                      <a:pt x="9977" y="176392"/>
                    </a:lnTo>
                    <a:lnTo>
                      <a:pt x="37187" y="216749"/>
                    </a:lnTo>
                    <a:lnTo>
                      <a:pt x="77543" y="243958"/>
                    </a:lnTo>
                    <a:lnTo>
                      <a:pt x="126961" y="253936"/>
                    </a:lnTo>
                    <a:lnTo>
                      <a:pt x="176387" y="243958"/>
                    </a:lnTo>
                    <a:lnTo>
                      <a:pt x="216747" y="216749"/>
                    </a:lnTo>
                    <a:lnTo>
                      <a:pt x="243958" y="176392"/>
                    </a:lnTo>
                    <a:lnTo>
                      <a:pt x="253936" y="126974"/>
                    </a:lnTo>
                    <a:lnTo>
                      <a:pt x="243958" y="77554"/>
                    </a:lnTo>
                    <a:lnTo>
                      <a:pt x="216747" y="37193"/>
                    </a:lnTo>
                    <a:lnTo>
                      <a:pt x="176387" y="9979"/>
                    </a:lnTo>
                    <a:lnTo>
                      <a:pt x="126961" y="0"/>
                    </a:lnTo>
                    <a:close/>
                  </a:path>
                </a:pathLst>
              </a:custGeom>
              <a:solidFill>
                <a:srgbClr val="41404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233224" y="227697"/>
                <a:ext cx="195580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195579" h="195579">
                    <a:moveTo>
                      <a:pt x="97574" y="0"/>
                    </a:moveTo>
                    <a:lnTo>
                      <a:pt x="59594" y="7668"/>
                    </a:lnTo>
                    <a:lnTo>
                      <a:pt x="28579" y="28581"/>
                    </a:lnTo>
                    <a:lnTo>
                      <a:pt x="7668" y="59600"/>
                    </a:lnTo>
                    <a:lnTo>
                      <a:pt x="0" y="97586"/>
                    </a:lnTo>
                    <a:lnTo>
                      <a:pt x="7668" y="135573"/>
                    </a:lnTo>
                    <a:lnTo>
                      <a:pt x="28579" y="166592"/>
                    </a:lnTo>
                    <a:lnTo>
                      <a:pt x="59594" y="187505"/>
                    </a:lnTo>
                    <a:lnTo>
                      <a:pt x="97574" y="195173"/>
                    </a:lnTo>
                    <a:lnTo>
                      <a:pt x="135560" y="187505"/>
                    </a:lnTo>
                    <a:lnTo>
                      <a:pt x="166579" y="166592"/>
                    </a:lnTo>
                    <a:lnTo>
                      <a:pt x="187492" y="135573"/>
                    </a:lnTo>
                    <a:lnTo>
                      <a:pt x="195160" y="97586"/>
                    </a:lnTo>
                    <a:lnTo>
                      <a:pt x="187492" y="59600"/>
                    </a:lnTo>
                    <a:lnTo>
                      <a:pt x="166579" y="28581"/>
                    </a:lnTo>
                    <a:lnTo>
                      <a:pt x="135560" y="7668"/>
                    </a:lnTo>
                    <a:lnTo>
                      <a:pt x="97574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306994" y="371064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0" y="0"/>
                    </a:moveTo>
                    <a:lnTo>
                      <a:pt x="47625" y="0"/>
                    </a:lnTo>
                  </a:path>
                </a:pathLst>
              </a:custGeom>
              <a:ln w="49136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261528" y="325281"/>
                <a:ext cx="139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9065">
                    <a:moveTo>
                      <a:pt x="0" y="0"/>
                    </a:moveTo>
                    <a:lnTo>
                      <a:pt x="138544" y="0"/>
                    </a:lnTo>
                  </a:path>
                </a:pathLst>
              </a:custGeom>
              <a:ln w="42430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306994" y="279497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0" y="0"/>
                    </a:moveTo>
                    <a:lnTo>
                      <a:pt x="47625" y="0"/>
                    </a:lnTo>
                  </a:path>
                </a:pathLst>
              </a:custGeom>
              <a:ln w="49136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957BD9EC-4542-4D15-98C6-75FA2E0FE169}"/>
                </a:ext>
              </a:extLst>
            </p:cNvPr>
            <p:cNvGrpSpPr/>
            <p:nvPr/>
          </p:nvGrpSpPr>
          <p:grpSpPr>
            <a:xfrm>
              <a:off x="11734883" y="198309"/>
              <a:ext cx="254000" cy="254000"/>
              <a:chOff x="11734883" y="198309"/>
              <a:chExt cx="254000" cy="254000"/>
            </a:xfrm>
          </p:grpSpPr>
          <p:sp>
            <p:nvSpPr>
              <p:cNvPr id="15" name="object 15"/>
              <p:cNvSpPr/>
              <p:nvPr/>
            </p:nvSpPr>
            <p:spPr>
              <a:xfrm>
                <a:off x="11734883" y="198309"/>
                <a:ext cx="254000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254000">
                    <a:moveTo>
                      <a:pt x="126961" y="0"/>
                    </a:moveTo>
                    <a:lnTo>
                      <a:pt x="77543" y="9979"/>
                    </a:lnTo>
                    <a:lnTo>
                      <a:pt x="37187" y="37193"/>
                    </a:lnTo>
                    <a:lnTo>
                      <a:pt x="9977" y="77554"/>
                    </a:lnTo>
                    <a:lnTo>
                      <a:pt x="0" y="126974"/>
                    </a:lnTo>
                    <a:lnTo>
                      <a:pt x="9977" y="176392"/>
                    </a:lnTo>
                    <a:lnTo>
                      <a:pt x="37187" y="216749"/>
                    </a:lnTo>
                    <a:lnTo>
                      <a:pt x="77543" y="243958"/>
                    </a:lnTo>
                    <a:lnTo>
                      <a:pt x="126961" y="253936"/>
                    </a:lnTo>
                    <a:lnTo>
                      <a:pt x="176387" y="243958"/>
                    </a:lnTo>
                    <a:lnTo>
                      <a:pt x="216747" y="216749"/>
                    </a:lnTo>
                    <a:lnTo>
                      <a:pt x="243958" y="176392"/>
                    </a:lnTo>
                    <a:lnTo>
                      <a:pt x="253936" y="126974"/>
                    </a:lnTo>
                    <a:lnTo>
                      <a:pt x="243958" y="77554"/>
                    </a:lnTo>
                    <a:lnTo>
                      <a:pt x="216747" y="37193"/>
                    </a:lnTo>
                    <a:lnTo>
                      <a:pt x="176387" y="9979"/>
                    </a:lnTo>
                    <a:lnTo>
                      <a:pt x="126961" y="0"/>
                    </a:lnTo>
                    <a:close/>
                  </a:path>
                </a:pathLst>
              </a:custGeom>
              <a:solidFill>
                <a:srgbClr val="41404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11764274" y="227697"/>
                <a:ext cx="195580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195579" h="195579">
                    <a:moveTo>
                      <a:pt x="97574" y="0"/>
                    </a:moveTo>
                    <a:lnTo>
                      <a:pt x="59594" y="7668"/>
                    </a:lnTo>
                    <a:lnTo>
                      <a:pt x="28579" y="28581"/>
                    </a:lnTo>
                    <a:lnTo>
                      <a:pt x="7668" y="59600"/>
                    </a:lnTo>
                    <a:lnTo>
                      <a:pt x="0" y="97586"/>
                    </a:lnTo>
                    <a:lnTo>
                      <a:pt x="7668" y="135573"/>
                    </a:lnTo>
                    <a:lnTo>
                      <a:pt x="28579" y="166592"/>
                    </a:lnTo>
                    <a:lnTo>
                      <a:pt x="59594" y="187505"/>
                    </a:lnTo>
                    <a:lnTo>
                      <a:pt x="97574" y="195173"/>
                    </a:lnTo>
                    <a:lnTo>
                      <a:pt x="135560" y="187505"/>
                    </a:lnTo>
                    <a:lnTo>
                      <a:pt x="166579" y="166592"/>
                    </a:lnTo>
                    <a:lnTo>
                      <a:pt x="187492" y="135573"/>
                    </a:lnTo>
                    <a:lnTo>
                      <a:pt x="195160" y="97586"/>
                    </a:lnTo>
                    <a:lnTo>
                      <a:pt x="187492" y="59600"/>
                    </a:lnTo>
                    <a:lnTo>
                      <a:pt x="166579" y="28581"/>
                    </a:lnTo>
                    <a:lnTo>
                      <a:pt x="135560" y="7668"/>
                    </a:lnTo>
                    <a:lnTo>
                      <a:pt x="97574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38" name="그룹 37">
                <a:extLst>
                  <a:ext uri="{FF2B5EF4-FFF2-40B4-BE49-F238E27FC236}">
                    <a16:creationId xmlns:a16="http://schemas.microsoft.com/office/drawing/2014/main" id="{3FD8ED4C-4F0D-48E1-8202-C40FAD3DD658}"/>
                  </a:ext>
                </a:extLst>
              </p:cNvPr>
              <p:cNvGrpSpPr/>
              <p:nvPr/>
            </p:nvGrpSpPr>
            <p:grpSpPr>
              <a:xfrm>
                <a:off x="11792580" y="279497"/>
                <a:ext cx="139065" cy="91567"/>
                <a:chOff x="11792580" y="279497"/>
                <a:chExt cx="139065" cy="91567"/>
              </a:xfrm>
            </p:grpSpPr>
            <p:sp>
              <p:nvSpPr>
                <p:cNvPr id="17" name="object 17"/>
                <p:cNvSpPr/>
                <p:nvPr/>
              </p:nvSpPr>
              <p:spPr>
                <a:xfrm>
                  <a:off x="11838045" y="371064"/>
                  <a:ext cx="4762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49136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" name="object 18"/>
                <p:cNvSpPr/>
                <p:nvPr/>
              </p:nvSpPr>
              <p:spPr>
                <a:xfrm>
                  <a:off x="11792580" y="325281"/>
                  <a:ext cx="13906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65">
                      <a:moveTo>
                        <a:pt x="0" y="0"/>
                      </a:moveTo>
                      <a:lnTo>
                        <a:pt x="138544" y="0"/>
                      </a:lnTo>
                    </a:path>
                  </a:pathLst>
                </a:custGeom>
                <a:ln w="42430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" name="object 19"/>
                <p:cNvSpPr/>
                <p:nvPr/>
              </p:nvSpPr>
              <p:spPr>
                <a:xfrm>
                  <a:off x="11838045" y="279497"/>
                  <a:ext cx="4762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49136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023CF45B-012B-4A10-93F1-FDA0B65EF7FC}"/>
              </a:ext>
            </a:extLst>
          </p:cNvPr>
          <p:cNvCxnSpPr>
            <a:cxnSpLocks/>
          </p:cNvCxnSpPr>
          <p:nvPr/>
        </p:nvCxnSpPr>
        <p:spPr>
          <a:xfrm flipV="1">
            <a:off x="2971800" y="3909586"/>
            <a:ext cx="838200" cy="1390143"/>
          </a:xfrm>
          <a:prstGeom prst="straightConnector1">
            <a:avLst/>
          </a:prstGeom>
          <a:ln w="76200">
            <a:solidFill>
              <a:srgbClr val="FFC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0" name="그림 69" descr="전자기기이(가) 표시된 사진&#10;&#10;자동 생성된 설명">
            <a:extLst>
              <a:ext uri="{FF2B5EF4-FFF2-40B4-BE49-F238E27FC236}">
                <a16:creationId xmlns:a16="http://schemas.microsoft.com/office/drawing/2014/main" id="{D454342A-62BE-4BF7-8573-58300F67C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024" y="1535311"/>
            <a:ext cx="2421955" cy="4975200"/>
          </a:xfrm>
          <a:prstGeom prst="rect">
            <a:avLst/>
          </a:prstGeom>
        </p:spPr>
      </p:pic>
      <p:sp>
        <p:nvSpPr>
          <p:cNvPr id="73" name="object 2">
            <a:extLst>
              <a:ext uri="{FF2B5EF4-FFF2-40B4-BE49-F238E27FC236}">
                <a16:creationId xmlns:a16="http://schemas.microsoft.com/office/drawing/2014/main" id="{C601582E-5712-494A-BFD8-B4130FD757B1}"/>
              </a:ext>
            </a:extLst>
          </p:cNvPr>
          <p:cNvSpPr/>
          <p:nvPr/>
        </p:nvSpPr>
        <p:spPr>
          <a:xfrm>
            <a:off x="8016556" y="1371600"/>
            <a:ext cx="3821489" cy="1054098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4">
            <a:extLst>
              <a:ext uri="{FF2B5EF4-FFF2-40B4-BE49-F238E27FC236}">
                <a16:creationId xmlns:a16="http://schemas.microsoft.com/office/drawing/2014/main" id="{810F1364-2C51-4F35-B0ED-D332C5F60202}"/>
              </a:ext>
            </a:extLst>
          </p:cNvPr>
          <p:cNvSpPr txBox="1"/>
          <p:nvPr/>
        </p:nvSpPr>
        <p:spPr>
          <a:xfrm>
            <a:off x="8753862" y="1469613"/>
            <a:ext cx="5160441" cy="7491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0600"/>
              </a:lnSpc>
            </a:pPr>
            <a:r>
              <a:rPr 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＇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준비하기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’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를 클릭하면</a:t>
            </a:r>
            <a:endParaRPr lang="en-US" altLang="ko-KR"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  <a:p>
            <a:pPr marL="12700" marR="5080">
              <a:lnSpc>
                <a:spcPct val="130600"/>
              </a:lnSpc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게임이 시작됩니다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. </a:t>
            </a:r>
            <a:endParaRPr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</p:txBody>
      </p: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58522AC1-A31B-4CFD-BAF5-0DA74E9E9B51}"/>
              </a:ext>
            </a:extLst>
          </p:cNvPr>
          <p:cNvGrpSpPr/>
          <p:nvPr/>
        </p:nvGrpSpPr>
        <p:grpSpPr>
          <a:xfrm>
            <a:off x="8171674" y="1506981"/>
            <a:ext cx="408940" cy="408940"/>
            <a:chOff x="378181" y="1712091"/>
            <a:chExt cx="408940" cy="408940"/>
          </a:xfrm>
        </p:grpSpPr>
        <p:sp>
          <p:nvSpPr>
            <p:cNvPr id="76" name="object 25">
              <a:extLst>
                <a:ext uri="{FF2B5EF4-FFF2-40B4-BE49-F238E27FC236}">
                  <a16:creationId xmlns:a16="http://schemas.microsoft.com/office/drawing/2014/main" id="{4AD644F6-9C79-4233-89EC-57A9421DF5D4}"/>
                </a:ext>
              </a:extLst>
            </p:cNvPr>
            <p:cNvSpPr/>
            <p:nvPr/>
          </p:nvSpPr>
          <p:spPr>
            <a:xfrm>
              <a:off x="378181" y="1712091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06" y="0"/>
                  </a:moveTo>
                  <a:lnTo>
                    <a:pt x="157538" y="5398"/>
                  </a:lnTo>
                  <a:lnTo>
                    <a:pt x="114513" y="20776"/>
                  </a:lnTo>
                  <a:lnTo>
                    <a:pt x="76560" y="44905"/>
                  </a:lnTo>
                  <a:lnTo>
                    <a:pt x="44905" y="76560"/>
                  </a:lnTo>
                  <a:lnTo>
                    <a:pt x="20776" y="114513"/>
                  </a:lnTo>
                  <a:lnTo>
                    <a:pt x="5398" y="157538"/>
                  </a:lnTo>
                  <a:lnTo>
                    <a:pt x="0" y="204406"/>
                  </a:lnTo>
                  <a:lnTo>
                    <a:pt x="5398" y="251274"/>
                  </a:lnTo>
                  <a:lnTo>
                    <a:pt x="20776" y="294299"/>
                  </a:lnTo>
                  <a:lnTo>
                    <a:pt x="44905" y="332252"/>
                  </a:lnTo>
                  <a:lnTo>
                    <a:pt x="76560" y="363907"/>
                  </a:lnTo>
                  <a:lnTo>
                    <a:pt x="114513" y="388036"/>
                  </a:lnTo>
                  <a:lnTo>
                    <a:pt x="157538" y="403414"/>
                  </a:lnTo>
                  <a:lnTo>
                    <a:pt x="204406" y="408813"/>
                  </a:lnTo>
                  <a:lnTo>
                    <a:pt x="251274" y="403414"/>
                  </a:lnTo>
                  <a:lnTo>
                    <a:pt x="294299" y="388036"/>
                  </a:lnTo>
                  <a:lnTo>
                    <a:pt x="332252" y="363907"/>
                  </a:lnTo>
                  <a:lnTo>
                    <a:pt x="363907" y="332252"/>
                  </a:lnTo>
                  <a:lnTo>
                    <a:pt x="388036" y="294299"/>
                  </a:lnTo>
                  <a:lnTo>
                    <a:pt x="403414" y="251274"/>
                  </a:lnTo>
                  <a:lnTo>
                    <a:pt x="408813" y="204406"/>
                  </a:lnTo>
                  <a:lnTo>
                    <a:pt x="403414" y="157538"/>
                  </a:lnTo>
                  <a:lnTo>
                    <a:pt x="388036" y="114513"/>
                  </a:lnTo>
                  <a:lnTo>
                    <a:pt x="363907" y="76560"/>
                  </a:lnTo>
                  <a:lnTo>
                    <a:pt x="332252" y="44905"/>
                  </a:lnTo>
                  <a:lnTo>
                    <a:pt x="294299" y="20776"/>
                  </a:lnTo>
                  <a:lnTo>
                    <a:pt x="251274" y="5398"/>
                  </a:lnTo>
                  <a:lnTo>
                    <a:pt x="204406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26">
              <a:extLst>
                <a:ext uri="{FF2B5EF4-FFF2-40B4-BE49-F238E27FC236}">
                  <a16:creationId xmlns:a16="http://schemas.microsoft.com/office/drawing/2014/main" id="{B245BEE7-C368-496B-B97E-6C4303AF9AB0}"/>
                </a:ext>
              </a:extLst>
            </p:cNvPr>
            <p:cNvSpPr/>
            <p:nvPr/>
          </p:nvSpPr>
          <p:spPr>
            <a:xfrm>
              <a:off x="425488" y="1759398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99" y="0"/>
                  </a:moveTo>
                  <a:lnTo>
                    <a:pt x="107442" y="8008"/>
                  </a:lnTo>
                  <a:lnTo>
                    <a:pt x="64317" y="30310"/>
                  </a:lnTo>
                  <a:lnTo>
                    <a:pt x="30310" y="64317"/>
                  </a:lnTo>
                  <a:lnTo>
                    <a:pt x="8008" y="107442"/>
                  </a:lnTo>
                  <a:lnTo>
                    <a:pt x="0" y="157098"/>
                  </a:lnTo>
                  <a:lnTo>
                    <a:pt x="8008" y="206755"/>
                  </a:lnTo>
                  <a:lnTo>
                    <a:pt x="30310" y="249880"/>
                  </a:lnTo>
                  <a:lnTo>
                    <a:pt x="64317" y="283887"/>
                  </a:lnTo>
                  <a:lnTo>
                    <a:pt x="107442" y="306189"/>
                  </a:lnTo>
                  <a:lnTo>
                    <a:pt x="157099" y="314197"/>
                  </a:lnTo>
                  <a:lnTo>
                    <a:pt x="206755" y="306189"/>
                  </a:lnTo>
                  <a:lnTo>
                    <a:pt x="249880" y="283887"/>
                  </a:lnTo>
                  <a:lnTo>
                    <a:pt x="283887" y="249880"/>
                  </a:lnTo>
                  <a:lnTo>
                    <a:pt x="306189" y="206755"/>
                  </a:lnTo>
                  <a:lnTo>
                    <a:pt x="314198" y="157098"/>
                  </a:lnTo>
                  <a:lnTo>
                    <a:pt x="306189" y="107442"/>
                  </a:lnTo>
                  <a:lnTo>
                    <a:pt x="283887" y="64317"/>
                  </a:lnTo>
                  <a:lnTo>
                    <a:pt x="249880" y="30310"/>
                  </a:lnTo>
                  <a:lnTo>
                    <a:pt x="206755" y="8008"/>
                  </a:lnTo>
                  <a:lnTo>
                    <a:pt x="1570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27">
              <a:extLst>
                <a:ext uri="{FF2B5EF4-FFF2-40B4-BE49-F238E27FC236}">
                  <a16:creationId xmlns:a16="http://schemas.microsoft.com/office/drawing/2014/main" id="{9B349982-95A8-4937-8083-BC4851423B4C}"/>
                </a:ext>
              </a:extLst>
            </p:cNvPr>
            <p:cNvSpPr/>
            <p:nvPr/>
          </p:nvSpPr>
          <p:spPr>
            <a:xfrm>
              <a:off x="544248" y="1950645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28">
              <a:extLst>
                <a:ext uri="{FF2B5EF4-FFF2-40B4-BE49-F238E27FC236}">
                  <a16:creationId xmlns:a16="http://schemas.microsoft.com/office/drawing/2014/main" id="{084BB2E4-6AB3-4599-8AB2-863A287592EF}"/>
                </a:ext>
              </a:extLst>
            </p:cNvPr>
            <p:cNvSpPr/>
            <p:nvPr/>
          </p:nvSpPr>
          <p:spPr>
            <a:xfrm>
              <a:off x="471058" y="1882344"/>
              <a:ext cx="223520" cy="68580"/>
            </a:xfrm>
            <a:custGeom>
              <a:avLst/>
              <a:gdLst/>
              <a:ahLst/>
              <a:cxnLst/>
              <a:rect l="l" t="t" r="r" b="b"/>
              <a:pathLst>
                <a:path w="223520" h="68579">
                  <a:moveTo>
                    <a:pt x="223050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223050" y="68300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29">
              <a:extLst>
                <a:ext uri="{FF2B5EF4-FFF2-40B4-BE49-F238E27FC236}">
                  <a16:creationId xmlns:a16="http://schemas.microsoft.com/office/drawing/2014/main" id="{689FCB1B-4EB1-4155-B2E9-87F0CB28B4AB}"/>
                </a:ext>
              </a:extLst>
            </p:cNvPr>
            <p:cNvSpPr/>
            <p:nvPr/>
          </p:nvSpPr>
          <p:spPr>
            <a:xfrm>
              <a:off x="544248" y="1803236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81" name="직선 화살표 연결선 80">
            <a:extLst>
              <a:ext uri="{FF2B5EF4-FFF2-40B4-BE49-F238E27FC236}">
                <a16:creationId xmlns:a16="http://schemas.microsoft.com/office/drawing/2014/main" id="{7654D420-4D30-4B14-A6F9-B8E9CC4F49B5}"/>
              </a:ext>
            </a:extLst>
          </p:cNvPr>
          <p:cNvCxnSpPr>
            <a:cxnSpLocks/>
          </p:cNvCxnSpPr>
          <p:nvPr/>
        </p:nvCxnSpPr>
        <p:spPr>
          <a:xfrm flipH="1">
            <a:off x="8016557" y="2382440"/>
            <a:ext cx="975043" cy="970360"/>
          </a:xfrm>
          <a:prstGeom prst="straightConnector1">
            <a:avLst/>
          </a:prstGeom>
          <a:ln w="76200">
            <a:solidFill>
              <a:srgbClr val="FFC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2222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91300" y="2971800"/>
            <a:ext cx="12954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도금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153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8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535350"/>
            <a:ext cx="7680325" cy="1889760"/>
          </a:xfrm>
          <a:custGeom>
            <a:avLst/>
            <a:gdLst/>
            <a:ahLst/>
            <a:cxnLst/>
            <a:rect l="l" t="t" r="r" b="b"/>
            <a:pathLst>
              <a:path w="7680325" h="1889760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709305"/>
                </a:lnTo>
                <a:lnTo>
                  <a:pt x="2812" y="1813366"/>
                </a:lnTo>
                <a:lnTo>
                  <a:pt x="22499" y="1866803"/>
                </a:lnTo>
                <a:lnTo>
                  <a:pt x="75936" y="1886490"/>
                </a:lnTo>
                <a:lnTo>
                  <a:pt x="179997" y="1889302"/>
                </a:lnTo>
                <a:lnTo>
                  <a:pt x="7499997" y="1889302"/>
                </a:lnTo>
                <a:lnTo>
                  <a:pt x="7604058" y="1886490"/>
                </a:lnTo>
                <a:lnTo>
                  <a:pt x="7657495" y="1866803"/>
                </a:lnTo>
                <a:lnTo>
                  <a:pt x="7677182" y="1813366"/>
                </a:lnTo>
                <a:lnTo>
                  <a:pt x="7679994" y="1709305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535350"/>
            <a:ext cx="7680325" cy="1889760"/>
          </a:xfrm>
          <a:custGeom>
            <a:avLst/>
            <a:gdLst/>
            <a:ahLst/>
            <a:cxnLst/>
            <a:rect l="l" t="t" r="r" b="b"/>
            <a:pathLst>
              <a:path w="7680325" h="1889760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709305"/>
                </a:lnTo>
                <a:lnTo>
                  <a:pt x="2812" y="1813366"/>
                </a:lnTo>
                <a:lnTo>
                  <a:pt x="22499" y="1866803"/>
                </a:lnTo>
                <a:lnTo>
                  <a:pt x="75936" y="1886490"/>
                </a:lnTo>
                <a:lnTo>
                  <a:pt x="179997" y="1889302"/>
                </a:lnTo>
                <a:lnTo>
                  <a:pt x="7499997" y="1889302"/>
                </a:lnTo>
                <a:lnTo>
                  <a:pt x="7604058" y="1886490"/>
                </a:lnTo>
                <a:lnTo>
                  <a:pt x="7657495" y="1866803"/>
                </a:lnTo>
                <a:lnTo>
                  <a:pt x="7677182" y="1813366"/>
                </a:lnTo>
                <a:lnTo>
                  <a:pt x="7679994" y="1709305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20556" y="3027827"/>
            <a:ext cx="932618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16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C0BBEE2-5111-4951-9FE0-22176945857F}"/>
              </a:ext>
            </a:extLst>
          </p:cNvPr>
          <p:cNvSpPr txBox="1"/>
          <p:nvPr/>
        </p:nvSpPr>
        <p:spPr>
          <a:xfrm>
            <a:off x="4145280" y="2654391"/>
            <a:ext cx="7244848" cy="1536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강철에 크롬과 니켈을 첨가한 합금으로</a:t>
            </a:r>
            <a:endParaRPr lang="en-US" altLang="ko-KR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냄새와 변색에 강하고 세균증식을 막아주는</a:t>
            </a:r>
            <a:endParaRPr lang="en-US" altLang="ko-KR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이것의 이름은 무엇일까요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5938799" y="2991370"/>
            <a:ext cx="32004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스테인리스</a:t>
            </a:r>
          </a:p>
        </p:txBody>
      </p:sp>
      <p:sp>
        <p:nvSpPr>
          <p:cNvPr id="30" name="object 30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11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528890"/>
            <a:ext cx="7680325" cy="1884045"/>
          </a:xfrm>
          <a:custGeom>
            <a:avLst/>
            <a:gdLst/>
            <a:ahLst/>
            <a:cxnLst/>
            <a:rect l="l" t="t" r="r" b="b"/>
            <a:pathLst>
              <a:path w="7680325" h="188404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703755"/>
                </a:lnTo>
                <a:lnTo>
                  <a:pt x="2812" y="1807823"/>
                </a:lnTo>
                <a:lnTo>
                  <a:pt x="22499" y="1861264"/>
                </a:lnTo>
                <a:lnTo>
                  <a:pt x="75936" y="1880952"/>
                </a:lnTo>
                <a:lnTo>
                  <a:pt x="179997" y="1883765"/>
                </a:lnTo>
                <a:lnTo>
                  <a:pt x="7499997" y="1883765"/>
                </a:lnTo>
                <a:lnTo>
                  <a:pt x="7604058" y="1880952"/>
                </a:lnTo>
                <a:lnTo>
                  <a:pt x="7657495" y="1861264"/>
                </a:lnTo>
                <a:lnTo>
                  <a:pt x="7677182" y="1807823"/>
                </a:lnTo>
                <a:lnTo>
                  <a:pt x="7679994" y="1703755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528890"/>
            <a:ext cx="7680325" cy="1884045"/>
          </a:xfrm>
          <a:custGeom>
            <a:avLst/>
            <a:gdLst/>
            <a:ahLst/>
            <a:cxnLst/>
            <a:rect l="l" t="t" r="r" b="b"/>
            <a:pathLst>
              <a:path w="7680325" h="188404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703755"/>
                </a:lnTo>
                <a:lnTo>
                  <a:pt x="2812" y="1807823"/>
                </a:lnTo>
                <a:lnTo>
                  <a:pt x="22499" y="1861264"/>
                </a:lnTo>
                <a:lnTo>
                  <a:pt x="75936" y="1880952"/>
                </a:lnTo>
                <a:lnTo>
                  <a:pt x="179997" y="1883765"/>
                </a:lnTo>
                <a:lnTo>
                  <a:pt x="7499997" y="1883765"/>
                </a:lnTo>
                <a:lnTo>
                  <a:pt x="7604058" y="1880952"/>
                </a:lnTo>
                <a:lnTo>
                  <a:pt x="7657495" y="1861264"/>
                </a:lnTo>
                <a:lnTo>
                  <a:pt x="7677182" y="1807823"/>
                </a:lnTo>
                <a:lnTo>
                  <a:pt x="7679994" y="1703755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051100" y="2785907"/>
            <a:ext cx="6388300" cy="1286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자동차 타이어 고무층 내부에</a:t>
            </a:r>
            <a:r>
              <a:rPr spc="-8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타이어코드를</a:t>
            </a:r>
            <a:r>
              <a:rPr spc="-2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넣으면  외부로부터의 압력과 </a:t>
            </a:r>
            <a:r>
              <a:rPr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충격을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완화시키는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데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효과적이다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29231" y="3027827"/>
            <a:ext cx="915267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17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9C10E379-FB52-4FB7-BE96-014F449B594C}"/>
              </a:ext>
            </a:extLst>
          </p:cNvPr>
          <p:cNvSpPr/>
          <p:nvPr/>
        </p:nvSpPr>
        <p:spPr>
          <a:xfrm>
            <a:off x="3740283" y="1919271"/>
            <a:ext cx="1496060" cy="396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DB2011-AC41-40AF-8F62-1185007CC8D3}"/>
              </a:ext>
            </a:extLst>
          </p:cNvPr>
          <p:cNvSpPr txBox="1"/>
          <p:nvPr/>
        </p:nvSpPr>
        <p:spPr>
          <a:xfrm>
            <a:off x="3862180" y="1918423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O, X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퀴즈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24374" y="2931202"/>
            <a:ext cx="429259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O</a:t>
            </a:r>
            <a:endParaRPr sz="500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16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9803" y="2274350"/>
            <a:ext cx="7680325" cy="2318385"/>
          </a:xfrm>
          <a:custGeom>
            <a:avLst/>
            <a:gdLst/>
            <a:ahLst/>
            <a:cxnLst/>
            <a:rect l="l" t="t" r="r" b="b"/>
            <a:pathLst>
              <a:path w="7680325" h="23183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138299"/>
                </a:lnTo>
                <a:lnTo>
                  <a:pt x="2812" y="2242359"/>
                </a:lnTo>
                <a:lnTo>
                  <a:pt x="22499" y="2295796"/>
                </a:lnTo>
                <a:lnTo>
                  <a:pt x="75936" y="2315483"/>
                </a:lnTo>
                <a:lnTo>
                  <a:pt x="179997" y="2318296"/>
                </a:lnTo>
                <a:lnTo>
                  <a:pt x="7499997" y="2318296"/>
                </a:lnTo>
                <a:lnTo>
                  <a:pt x="7604058" y="2315483"/>
                </a:lnTo>
                <a:lnTo>
                  <a:pt x="7657495" y="2295796"/>
                </a:lnTo>
                <a:lnTo>
                  <a:pt x="7677182" y="2242359"/>
                </a:lnTo>
                <a:lnTo>
                  <a:pt x="7679994" y="2138299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09803" y="2274350"/>
            <a:ext cx="7680325" cy="2318385"/>
          </a:xfrm>
          <a:custGeom>
            <a:avLst/>
            <a:gdLst/>
            <a:ahLst/>
            <a:cxnLst/>
            <a:rect l="l" t="t" r="r" b="b"/>
            <a:pathLst>
              <a:path w="7680325" h="23183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138299"/>
                </a:lnTo>
                <a:lnTo>
                  <a:pt x="2812" y="2242359"/>
                </a:lnTo>
                <a:lnTo>
                  <a:pt x="22499" y="2295796"/>
                </a:lnTo>
                <a:lnTo>
                  <a:pt x="75936" y="2315483"/>
                </a:lnTo>
                <a:lnTo>
                  <a:pt x="179997" y="2318296"/>
                </a:lnTo>
                <a:lnTo>
                  <a:pt x="7499997" y="2318296"/>
                </a:lnTo>
                <a:lnTo>
                  <a:pt x="7604058" y="2315483"/>
                </a:lnTo>
                <a:lnTo>
                  <a:pt x="7657495" y="2295796"/>
                </a:lnTo>
                <a:lnTo>
                  <a:pt x="7677182" y="2242359"/>
                </a:lnTo>
                <a:lnTo>
                  <a:pt x="7679994" y="2138299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1100" y="2477980"/>
            <a:ext cx="6236430" cy="17364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19760">
              <a:lnSpc>
                <a:spcPct val="1326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육지 또는 바다 위에 </a:t>
            </a:r>
            <a:r>
              <a:rPr sz="2200" dirty="0" err="1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사용되는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 err="1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것으로</a:t>
            </a:r>
            <a:endParaRPr lang="en-US" altLang="ko-KR" sz="22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  <a:p>
            <a:pPr marL="12700" marR="619760">
              <a:lnSpc>
                <a:spcPct val="132600"/>
              </a:lnSpc>
            </a:pPr>
            <a:r>
              <a:rPr sz="2200" dirty="0" err="1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바람에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의한 진동, 높은 파도, 충돌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등의</a:t>
            </a:r>
          </a:p>
          <a:p>
            <a:pPr marL="12700" marR="5080">
              <a:lnSpc>
                <a:spcPct val="1326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거친 환경에서도 잘 견딜 수</a:t>
            </a:r>
            <a:r>
              <a:rPr sz="2200" spc="-85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 err="1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있도록</a:t>
            </a:r>
            <a:r>
              <a:rPr sz="2200" spc="-2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 err="1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만들어진</a:t>
            </a:r>
            <a:endParaRPr lang="en-US" altLang="ko-KR" sz="22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  <a:p>
            <a:pPr marL="12700" marR="5080">
              <a:lnSpc>
                <a:spcPct val="132600"/>
              </a:lnSpc>
            </a:pPr>
            <a:r>
              <a:rPr sz="2200" dirty="0" err="1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강재의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이름은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무엇일까요?</a:t>
            </a:r>
          </a:p>
        </p:txBody>
      </p:sp>
      <p:sp>
        <p:nvSpPr>
          <p:cNvPr id="5" name="object 5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606640" y="3027827"/>
            <a:ext cx="1004778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18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5208553" y="2991370"/>
            <a:ext cx="46609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07565" algn="l"/>
              </a:tabLst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고강도	풍력용강</a:t>
            </a:r>
          </a:p>
        </p:txBody>
      </p:sp>
      <p:sp>
        <p:nvSpPr>
          <p:cNvPr id="30" name="object 30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>
            <a:extLst>
              <a:ext uri="{FF2B5EF4-FFF2-40B4-BE49-F238E27FC236}">
                <a16:creationId xmlns:a16="http://schemas.microsoft.com/office/drawing/2014/main" id="{3128ADD9-A0D9-4643-8EB7-C1EF3CA45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73" y="1532764"/>
            <a:ext cx="2421955" cy="497520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E23231EA-E350-416C-A670-A53CDFBCC1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061" y="1532764"/>
            <a:ext cx="2421955" cy="4975200"/>
          </a:xfrm>
          <a:prstGeom prst="rect">
            <a:avLst/>
          </a:prstGeom>
        </p:spPr>
      </p:pic>
      <p:pic>
        <p:nvPicPr>
          <p:cNvPr id="44" name="그림 43" descr="시계이(가) 표시된 사진&#10;&#10;자동 생성된 설명">
            <a:extLst>
              <a:ext uri="{FF2B5EF4-FFF2-40B4-BE49-F238E27FC236}">
                <a16:creationId xmlns:a16="http://schemas.microsoft.com/office/drawing/2014/main" id="{2C3E147F-3277-41BD-B413-7BEED3DF8D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885" y="1532764"/>
            <a:ext cx="2421955" cy="49752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369420" y="4357297"/>
            <a:ext cx="3620758" cy="736485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13652" y="4484182"/>
            <a:ext cx="5160441" cy="3459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0600"/>
              </a:lnSpc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주사위를 굴려보세요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.</a:t>
            </a:r>
            <a:endParaRPr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3833" y="6408292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224" y="643768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6994" y="658104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1528" y="653526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6994" y="648948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34883" y="6408292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64274" y="643768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38045" y="658104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792580" y="653526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38045" y="648948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CBA58934-6808-4DB4-89B8-94EC6F1B0B4E}"/>
              </a:ext>
            </a:extLst>
          </p:cNvPr>
          <p:cNvGrpSpPr/>
          <p:nvPr/>
        </p:nvGrpSpPr>
        <p:grpSpPr>
          <a:xfrm>
            <a:off x="524537" y="4492679"/>
            <a:ext cx="408940" cy="408940"/>
            <a:chOff x="378181" y="1712091"/>
            <a:chExt cx="408940" cy="408940"/>
          </a:xfrm>
        </p:grpSpPr>
        <p:sp>
          <p:nvSpPr>
            <p:cNvPr id="25" name="object 25"/>
            <p:cNvSpPr/>
            <p:nvPr/>
          </p:nvSpPr>
          <p:spPr>
            <a:xfrm>
              <a:off x="378181" y="1712091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06" y="0"/>
                  </a:moveTo>
                  <a:lnTo>
                    <a:pt x="157538" y="5398"/>
                  </a:lnTo>
                  <a:lnTo>
                    <a:pt x="114513" y="20776"/>
                  </a:lnTo>
                  <a:lnTo>
                    <a:pt x="76560" y="44905"/>
                  </a:lnTo>
                  <a:lnTo>
                    <a:pt x="44905" y="76560"/>
                  </a:lnTo>
                  <a:lnTo>
                    <a:pt x="20776" y="114513"/>
                  </a:lnTo>
                  <a:lnTo>
                    <a:pt x="5398" y="157538"/>
                  </a:lnTo>
                  <a:lnTo>
                    <a:pt x="0" y="204406"/>
                  </a:lnTo>
                  <a:lnTo>
                    <a:pt x="5398" y="251274"/>
                  </a:lnTo>
                  <a:lnTo>
                    <a:pt x="20776" y="294299"/>
                  </a:lnTo>
                  <a:lnTo>
                    <a:pt x="44905" y="332252"/>
                  </a:lnTo>
                  <a:lnTo>
                    <a:pt x="76560" y="363907"/>
                  </a:lnTo>
                  <a:lnTo>
                    <a:pt x="114513" y="388036"/>
                  </a:lnTo>
                  <a:lnTo>
                    <a:pt x="157538" y="403414"/>
                  </a:lnTo>
                  <a:lnTo>
                    <a:pt x="204406" y="408813"/>
                  </a:lnTo>
                  <a:lnTo>
                    <a:pt x="251274" y="403414"/>
                  </a:lnTo>
                  <a:lnTo>
                    <a:pt x="294299" y="388036"/>
                  </a:lnTo>
                  <a:lnTo>
                    <a:pt x="332252" y="363907"/>
                  </a:lnTo>
                  <a:lnTo>
                    <a:pt x="363907" y="332252"/>
                  </a:lnTo>
                  <a:lnTo>
                    <a:pt x="388036" y="294299"/>
                  </a:lnTo>
                  <a:lnTo>
                    <a:pt x="403414" y="251274"/>
                  </a:lnTo>
                  <a:lnTo>
                    <a:pt x="408813" y="204406"/>
                  </a:lnTo>
                  <a:lnTo>
                    <a:pt x="403414" y="157538"/>
                  </a:lnTo>
                  <a:lnTo>
                    <a:pt x="388036" y="114513"/>
                  </a:lnTo>
                  <a:lnTo>
                    <a:pt x="363907" y="76560"/>
                  </a:lnTo>
                  <a:lnTo>
                    <a:pt x="332252" y="44905"/>
                  </a:lnTo>
                  <a:lnTo>
                    <a:pt x="294299" y="20776"/>
                  </a:lnTo>
                  <a:lnTo>
                    <a:pt x="251274" y="5398"/>
                  </a:lnTo>
                  <a:lnTo>
                    <a:pt x="204406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25488" y="1759398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99" y="0"/>
                  </a:moveTo>
                  <a:lnTo>
                    <a:pt x="107442" y="8008"/>
                  </a:lnTo>
                  <a:lnTo>
                    <a:pt x="64317" y="30310"/>
                  </a:lnTo>
                  <a:lnTo>
                    <a:pt x="30310" y="64317"/>
                  </a:lnTo>
                  <a:lnTo>
                    <a:pt x="8008" y="107442"/>
                  </a:lnTo>
                  <a:lnTo>
                    <a:pt x="0" y="157098"/>
                  </a:lnTo>
                  <a:lnTo>
                    <a:pt x="8008" y="206755"/>
                  </a:lnTo>
                  <a:lnTo>
                    <a:pt x="30310" y="249880"/>
                  </a:lnTo>
                  <a:lnTo>
                    <a:pt x="64317" y="283887"/>
                  </a:lnTo>
                  <a:lnTo>
                    <a:pt x="107442" y="306189"/>
                  </a:lnTo>
                  <a:lnTo>
                    <a:pt x="157099" y="314197"/>
                  </a:lnTo>
                  <a:lnTo>
                    <a:pt x="206755" y="306189"/>
                  </a:lnTo>
                  <a:lnTo>
                    <a:pt x="249880" y="283887"/>
                  </a:lnTo>
                  <a:lnTo>
                    <a:pt x="283887" y="249880"/>
                  </a:lnTo>
                  <a:lnTo>
                    <a:pt x="306189" y="206755"/>
                  </a:lnTo>
                  <a:lnTo>
                    <a:pt x="314198" y="157098"/>
                  </a:lnTo>
                  <a:lnTo>
                    <a:pt x="306189" y="107442"/>
                  </a:lnTo>
                  <a:lnTo>
                    <a:pt x="283887" y="64317"/>
                  </a:lnTo>
                  <a:lnTo>
                    <a:pt x="249880" y="30310"/>
                  </a:lnTo>
                  <a:lnTo>
                    <a:pt x="206755" y="8008"/>
                  </a:lnTo>
                  <a:lnTo>
                    <a:pt x="1570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44248" y="1950645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1058" y="1882344"/>
              <a:ext cx="223520" cy="68580"/>
            </a:xfrm>
            <a:custGeom>
              <a:avLst/>
              <a:gdLst/>
              <a:ahLst/>
              <a:cxnLst/>
              <a:rect l="l" t="t" r="r" b="b"/>
              <a:pathLst>
                <a:path w="223520" h="68579">
                  <a:moveTo>
                    <a:pt x="223050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223050" y="68300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4248" y="1803236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70386D86-2C1C-492B-BFAA-A50841386D7A}"/>
              </a:ext>
            </a:extLst>
          </p:cNvPr>
          <p:cNvGrpSpPr/>
          <p:nvPr/>
        </p:nvGrpSpPr>
        <p:grpSpPr>
          <a:xfrm>
            <a:off x="-2843530" y="3818442"/>
            <a:ext cx="408940" cy="408940"/>
            <a:chOff x="378181" y="2353549"/>
            <a:chExt cx="408940" cy="408940"/>
          </a:xfrm>
        </p:grpSpPr>
        <p:sp>
          <p:nvSpPr>
            <p:cNvPr id="30" name="object 30"/>
            <p:cNvSpPr/>
            <p:nvPr/>
          </p:nvSpPr>
          <p:spPr>
            <a:xfrm>
              <a:off x="378181" y="2353549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06" y="0"/>
                  </a:moveTo>
                  <a:lnTo>
                    <a:pt x="157538" y="5398"/>
                  </a:lnTo>
                  <a:lnTo>
                    <a:pt x="114513" y="20776"/>
                  </a:lnTo>
                  <a:lnTo>
                    <a:pt x="76560" y="44905"/>
                  </a:lnTo>
                  <a:lnTo>
                    <a:pt x="44905" y="76560"/>
                  </a:lnTo>
                  <a:lnTo>
                    <a:pt x="20776" y="114513"/>
                  </a:lnTo>
                  <a:lnTo>
                    <a:pt x="5398" y="157538"/>
                  </a:lnTo>
                  <a:lnTo>
                    <a:pt x="0" y="204406"/>
                  </a:lnTo>
                  <a:lnTo>
                    <a:pt x="5398" y="251274"/>
                  </a:lnTo>
                  <a:lnTo>
                    <a:pt x="20776" y="294299"/>
                  </a:lnTo>
                  <a:lnTo>
                    <a:pt x="44905" y="332252"/>
                  </a:lnTo>
                  <a:lnTo>
                    <a:pt x="76560" y="363907"/>
                  </a:lnTo>
                  <a:lnTo>
                    <a:pt x="114513" y="388036"/>
                  </a:lnTo>
                  <a:lnTo>
                    <a:pt x="157538" y="403414"/>
                  </a:lnTo>
                  <a:lnTo>
                    <a:pt x="204406" y="408812"/>
                  </a:lnTo>
                  <a:lnTo>
                    <a:pt x="251274" y="403414"/>
                  </a:lnTo>
                  <a:lnTo>
                    <a:pt x="294299" y="388036"/>
                  </a:lnTo>
                  <a:lnTo>
                    <a:pt x="332252" y="363907"/>
                  </a:lnTo>
                  <a:lnTo>
                    <a:pt x="363907" y="332252"/>
                  </a:lnTo>
                  <a:lnTo>
                    <a:pt x="388036" y="294299"/>
                  </a:lnTo>
                  <a:lnTo>
                    <a:pt x="403414" y="251274"/>
                  </a:lnTo>
                  <a:lnTo>
                    <a:pt x="408813" y="204406"/>
                  </a:lnTo>
                  <a:lnTo>
                    <a:pt x="403414" y="157538"/>
                  </a:lnTo>
                  <a:lnTo>
                    <a:pt x="388036" y="114513"/>
                  </a:lnTo>
                  <a:lnTo>
                    <a:pt x="363907" y="76560"/>
                  </a:lnTo>
                  <a:lnTo>
                    <a:pt x="332252" y="44905"/>
                  </a:lnTo>
                  <a:lnTo>
                    <a:pt x="294299" y="20776"/>
                  </a:lnTo>
                  <a:lnTo>
                    <a:pt x="251274" y="5398"/>
                  </a:lnTo>
                  <a:lnTo>
                    <a:pt x="204406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25488" y="2400856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99" y="0"/>
                  </a:moveTo>
                  <a:lnTo>
                    <a:pt x="107442" y="8008"/>
                  </a:lnTo>
                  <a:lnTo>
                    <a:pt x="64317" y="30310"/>
                  </a:lnTo>
                  <a:lnTo>
                    <a:pt x="30310" y="64317"/>
                  </a:lnTo>
                  <a:lnTo>
                    <a:pt x="8008" y="107442"/>
                  </a:lnTo>
                  <a:lnTo>
                    <a:pt x="0" y="157099"/>
                  </a:lnTo>
                  <a:lnTo>
                    <a:pt x="8008" y="206755"/>
                  </a:lnTo>
                  <a:lnTo>
                    <a:pt x="30310" y="249880"/>
                  </a:lnTo>
                  <a:lnTo>
                    <a:pt x="64317" y="283887"/>
                  </a:lnTo>
                  <a:lnTo>
                    <a:pt x="107442" y="306189"/>
                  </a:lnTo>
                  <a:lnTo>
                    <a:pt x="157099" y="314198"/>
                  </a:lnTo>
                  <a:lnTo>
                    <a:pt x="206755" y="306189"/>
                  </a:lnTo>
                  <a:lnTo>
                    <a:pt x="249880" y="283887"/>
                  </a:lnTo>
                  <a:lnTo>
                    <a:pt x="283887" y="249880"/>
                  </a:lnTo>
                  <a:lnTo>
                    <a:pt x="306189" y="206755"/>
                  </a:lnTo>
                  <a:lnTo>
                    <a:pt x="314198" y="157099"/>
                  </a:lnTo>
                  <a:lnTo>
                    <a:pt x="306189" y="107442"/>
                  </a:lnTo>
                  <a:lnTo>
                    <a:pt x="283887" y="64317"/>
                  </a:lnTo>
                  <a:lnTo>
                    <a:pt x="249880" y="30310"/>
                  </a:lnTo>
                  <a:lnTo>
                    <a:pt x="206755" y="8008"/>
                  </a:lnTo>
                  <a:lnTo>
                    <a:pt x="1570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44248" y="2592102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71058" y="2523801"/>
              <a:ext cx="223520" cy="68580"/>
            </a:xfrm>
            <a:custGeom>
              <a:avLst/>
              <a:gdLst/>
              <a:ahLst/>
              <a:cxnLst/>
              <a:rect l="l" t="t" r="r" b="b"/>
              <a:pathLst>
                <a:path w="223520" h="68579">
                  <a:moveTo>
                    <a:pt x="223050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223050" y="68300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4248" y="2444693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354619" y="347488"/>
            <a:ext cx="11503028" cy="825030"/>
          </a:xfrm>
          <a:custGeom>
            <a:avLst/>
            <a:gdLst/>
            <a:ahLst/>
            <a:cxnLst/>
            <a:rect l="l" t="t" r="r" b="b"/>
            <a:pathLst>
              <a:path w="10312400" h="1066800">
                <a:moveTo>
                  <a:pt x="10204399" y="0"/>
                </a:moveTo>
                <a:lnTo>
                  <a:pt x="108000" y="0"/>
                </a:lnTo>
                <a:lnTo>
                  <a:pt x="66067" y="8522"/>
                </a:lnTo>
                <a:lnTo>
                  <a:pt x="31726" y="31726"/>
                </a:lnTo>
                <a:lnTo>
                  <a:pt x="8522" y="66067"/>
                </a:lnTo>
                <a:lnTo>
                  <a:pt x="0" y="108000"/>
                </a:lnTo>
                <a:lnTo>
                  <a:pt x="0" y="958799"/>
                </a:lnTo>
                <a:lnTo>
                  <a:pt x="8522" y="1000732"/>
                </a:lnTo>
                <a:lnTo>
                  <a:pt x="31726" y="1035073"/>
                </a:lnTo>
                <a:lnTo>
                  <a:pt x="66067" y="1058277"/>
                </a:lnTo>
                <a:lnTo>
                  <a:pt x="108000" y="1066800"/>
                </a:lnTo>
                <a:lnTo>
                  <a:pt x="10204399" y="1066800"/>
                </a:lnTo>
                <a:lnTo>
                  <a:pt x="10246332" y="1058277"/>
                </a:lnTo>
                <a:lnTo>
                  <a:pt x="10280673" y="1035073"/>
                </a:lnTo>
                <a:lnTo>
                  <a:pt x="10303877" y="1000732"/>
                </a:lnTo>
                <a:lnTo>
                  <a:pt x="10312400" y="958799"/>
                </a:lnTo>
                <a:lnTo>
                  <a:pt x="10312400" y="108000"/>
                </a:lnTo>
                <a:lnTo>
                  <a:pt x="10303877" y="66067"/>
                </a:lnTo>
                <a:lnTo>
                  <a:pt x="10280673" y="31726"/>
                </a:lnTo>
                <a:lnTo>
                  <a:pt x="10246332" y="8522"/>
                </a:lnTo>
                <a:lnTo>
                  <a:pt x="10204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805651" y="425244"/>
            <a:ext cx="84074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1472565" algn="l"/>
                <a:tab pos="4203065" algn="l"/>
                <a:tab pos="5663565" algn="l"/>
                <a:tab pos="7124065" algn="l"/>
              </a:tabLst>
            </a:pPr>
            <a:r>
              <a:rPr lang="ko-KR" altLang="en-US" sz="4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게임을 시작해 봅시다</a:t>
            </a:r>
            <a:r>
              <a:rPr lang="en-US" altLang="ko-KR" sz="4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. </a:t>
            </a:r>
            <a:endParaRPr sz="40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8587" y="322072"/>
            <a:ext cx="11529060" cy="850447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31075FB3-6BFD-4E4D-A1A1-D79E56C0F6E4}"/>
              </a:ext>
            </a:extLst>
          </p:cNvPr>
          <p:cNvGrpSpPr/>
          <p:nvPr/>
        </p:nvGrpSpPr>
        <p:grpSpPr>
          <a:xfrm>
            <a:off x="203833" y="198309"/>
            <a:ext cx="11785050" cy="254000"/>
            <a:chOff x="203833" y="198309"/>
            <a:chExt cx="11785050" cy="254000"/>
          </a:xfrm>
        </p:grpSpPr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75C86030-7624-4AD6-8E0A-74FA399A7B2F}"/>
                </a:ext>
              </a:extLst>
            </p:cNvPr>
            <p:cNvGrpSpPr/>
            <p:nvPr/>
          </p:nvGrpSpPr>
          <p:grpSpPr>
            <a:xfrm>
              <a:off x="203833" y="198309"/>
              <a:ext cx="254000" cy="254000"/>
              <a:chOff x="203833" y="198309"/>
              <a:chExt cx="254000" cy="254000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203833" y="198309"/>
                <a:ext cx="254000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254000">
                    <a:moveTo>
                      <a:pt x="126961" y="0"/>
                    </a:moveTo>
                    <a:lnTo>
                      <a:pt x="77543" y="9979"/>
                    </a:lnTo>
                    <a:lnTo>
                      <a:pt x="37187" y="37193"/>
                    </a:lnTo>
                    <a:lnTo>
                      <a:pt x="9977" y="77554"/>
                    </a:lnTo>
                    <a:lnTo>
                      <a:pt x="0" y="126974"/>
                    </a:lnTo>
                    <a:lnTo>
                      <a:pt x="9977" y="176392"/>
                    </a:lnTo>
                    <a:lnTo>
                      <a:pt x="37187" y="216749"/>
                    </a:lnTo>
                    <a:lnTo>
                      <a:pt x="77543" y="243958"/>
                    </a:lnTo>
                    <a:lnTo>
                      <a:pt x="126961" y="253936"/>
                    </a:lnTo>
                    <a:lnTo>
                      <a:pt x="176387" y="243958"/>
                    </a:lnTo>
                    <a:lnTo>
                      <a:pt x="216747" y="216749"/>
                    </a:lnTo>
                    <a:lnTo>
                      <a:pt x="243958" y="176392"/>
                    </a:lnTo>
                    <a:lnTo>
                      <a:pt x="253936" y="126974"/>
                    </a:lnTo>
                    <a:lnTo>
                      <a:pt x="243958" y="77554"/>
                    </a:lnTo>
                    <a:lnTo>
                      <a:pt x="216747" y="37193"/>
                    </a:lnTo>
                    <a:lnTo>
                      <a:pt x="176387" y="9979"/>
                    </a:lnTo>
                    <a:lnTo>
                      <a:pt x="126961" y="0"/>
                    </a:lnTo>
                    <a:close/>
                  </a:path>
                </a:pathLst>
              </a:custGeom>
              <a:solidFill>
                <a:srgbClr val="41404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233224" y="227697"/>
                <a:ext cx="195580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195579" h="195579">
                    <a:moveTo>
                      <a:pt x="97574" y="0"/>
                    </a:moveTo>
                    <a:lnTo>
                      <a:pt x="59594" y="7668"/>
                    </a:lnTo>
                    <a:lnTo>
                      <a:pt x="28579" y="28581"/>
                    </a:lnTo>
                    <a:lnTo>
                      <a:pt x="7668" y="59600"/>
                    </a:lnTo>
                    <a:lnTo>
                      <a:pt x="0" y="97586"/>
                    </a:lnTo>
                    <a:lnTo>
                      <a:pt x="7668" y="135573"/>
                    </a:lnTo>
                    <a:lnTo>
                      <a:pt x="28579" y="166592"/>
                    </a:lnTo>
                    <a:lnTo>
                      <a:pt x="59594" y="187505"/>
                    </a:lnTo>
                    <a:lnTo>
                      <a:pt x="97574" y="195173"/>
                    </a:lnTo>
                    <a:lnTo>
                      <a:pt x="135560" y="187505"/>
                    </a:lnTo>
                    <a:lnTo>
                      <a:pt x="166579" y="166592"/>
                    </a:lnTo>
                    <a:lnTo>
                      <a:pt x="187492" y="135573"/>
                    </a:lnTo>
                    <a:lnTo>
                      <a:pt x="195160" y="97586"/>
                    </a:lnTo>
                    <a:lnTo>
                      <a:pt x="187492" y="59600"/>
                    </a:lnTo>
                    <a:lnTo>
                      <a:pt x="166579" y="28581"/>
                    </a:lnTo>
                    <a:lnTo>
                      <a:pt x="135560" y="7668"/>
                    </a:lnTo>
                    <a:lnTo>
                      <a:pt x="97574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306994" y="371064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0" y="0"/>
                    </a:moveTo>
                    <a:lnTo>
                      <a:pt x="47625" y="0"/>
                    </a:lnTo>
                  </a:path>
                </a:pathLst>
              </a:custGeom>
              <a:ln w="49136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261528" y="325281"/>
                <a:ext cx="139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9065">
                    <a:moveTo>
                      <a:pt x="0" y="0"/>
                    </a:moveTo>
                    <a:lnTo>
                      <a:pt x="138544" y="0"/>
                    </a:lnTo>
                  </a:path>
                </a:pathLst>
              </a:custGeom>
              <a:ln w="42430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306994" y="279497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0" y="0"/>
                    </a:moveTo>
                    <a:lnTo>
                      <a:pt x="47625" y="0"/>
                    </a:lnTo>
                  </a:path>
                </a:pathLst>
              </a:custGeom>
              <a:ln w="49136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957BD9EC-4542-4D15-98C6-75FA2E0FE169}"/>
                </a:ext>
              </a:extLst>
            </p:cNvPr>
            <p:cNvGrpSpPr/>
            <p:nvPr/>
          </p:nvGrpSpPr>
          <p:grpSpPr>
            <a:xfrm>
              <a:off x="11734883" y="198309"/>
              <a:ext cx="254000" cy="254000"/>
              <a:chOff x="11734883" y="198309"/>
              <a:chExt cx="254000" cy="254000"/>
            </a:xfrm>
          </p:grpSpPr>
          <p:sp>
            <p:nvSpPr>
              <p:cNvPr id="15" name="object 15"/>
              <p:cNvSpPr/>
              <p:nvPr/>
            </p:nvSpPr>
            <p:spPr>
              <a:xfrm>
                <a:off x="11734883" y="198309"/>
                <a:ext cx="254000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254000">
                    <a:moveTo>
                      <a:pt x="126961" y="0"/>
                    </a:moveTo>
                    <a:lnTo>
                      <a:pt x="77543" y="9979"/>
                    </a:lnTo>
                    <a:lnTo>
                      <a:pt x="37187" y="37193"/>
                    </a:lnTo>
                    <a:lnTo>
                      <a:pt x="9977" y="77554"/>
                    </a:lnTo>
                    <a:lnTo>
                      <a:pt x="0" y="126974"/>
                    </a:lnTo>
                    <a:lnTo>
                      <a:pt x="9977" y="176392"/>
                    </a:lnTo>
                    <a:lnTo>
                      <a:pt x="37187" y="216749"/>
                    </a:lnTo>
                    <a:lnTo>
                      <a:pt x="77543" y="243958"/>
                    </a:lnTo>
                    <a:lnTo>
                      <a:pt x="126961" y="253936"/>
                    </a:lnTo>
                    <a:lnTo>
                      <a:pt x="176387" y="243958"/>
                    </a:lnTo>
                    <a:lnTo>
                      <a:pt x="216747" y="216749"/>
                    </a:lnTo>
                    <a:lnTo>
                      <a:pt x="243958" y="176392"/>
                    </a:lnTo>
                    <a:lnTo>
                      <a:pt x="253936" y="126974"/>
                    </a:lnTo>
                    <a:lnTo>
                      <a:pt x="243958" y="77554"/>
                    </a:lnTo>
                    <a:lnTo>
                      <a:pt x="216747" y="37193"/>
                    </a:lnTo>
                    <a:lnTo>
                      <a:pt x="176387" y="9979"/>
                    </a:lnTo>
                    <a:lnTo>
                      <a:pt x="126961" y="0"/>
                    </a:lnTo>
                    <a:close/>
                  </a:path>
                </a:pathLst>
              </a:custGeom>
              <a:solidFill>
                <a:srgbClr val="41404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11764274" y="227697"/>
                <a:ext cx="195580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195579" h="195579">
                    <a:moveTo>
                      <a:pt x="97574" y="0"/>
                    </a:moveTo>
                    <a:lnTo>
                      <a:pt x="59594" y="7668"/>
                    </a:lnTo>
                    <a:lnTo>
                      <a:pt x="28579" y="28581"/>
                    </a:lnTo>
                    <a:lnTo>
                      <a:pt x="7668" y="59600"/>
                    </a:lnTo>
                    <a:lnTo>
                      <a:pt x="0" y="97586"/>
                    </a:lnTo>
                    <a:lnTo>
                      <a:pt x="7668" y="135573"/>
                    </a:lnTo>
                    <a:lnTo>
                      <a:pt x="28579" y="166592"/>
                    </a:lnTo>
                    <a:lnTo>
                      <a:pt x="59594" y="187505"/>
                    </a:lnTo>
                    <a:lnTo>
                      <a:pt x="97574" y="195173"/>
                    </a:lnTo>
                    <a:lnTo>
                      <a:pt x="135560" y="187505"/>
                    </a:lnTo>
                    <a:lnTo>
                      <a:pt x="166579" y="166592"/>
                    </a:lnTo>
                    <a:lnTo>
                      <a:pt x="187492" y="135573"/>
                    </a:lnTo>
                    <a:lnTo>
                      <a:pt x="195160" y="97586"/>
                    </a:lnTo>
                    <a:lnTo>
                      <a:pt x="187492" y="59600"/>
                    </a:lnTo>
                    <a:lnTo>
                      <a:pt x="166579" y="28581"/>
                    </a:lnTo>
                    <a:lnTo>
                      <a:pt x="135560" y="7668"/>
                    </a:lnTo>
                    <a:lnTo>
                      <a:pt x="97574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38" name="그룹 37">
                <a:extLst>
                  <a:ext uri="{FF2B5EF4-FFF2-40B4-BE49-F238E27FC236}">
                    <a16:creationId xmlns:a16="http://schemas.microsoft.com/office/drawing/2014/main" id="{3FD8ED4C-4F0D-48E1-8202-C40FAD3DD658}"/>
                  </a:ext>
                </a:extLst>
              </p:cNvPr>
              <p:cNvGrpSpPr/>
              <p:nvPr/>
            </p:nvGrpSpPr>
            <p:grpSpPr>
              <a:xfrm>
                <a:off x="11792580" y="279497"/>
                <a:ext cx="139065" cy="91567"/>
                <a:chOff x="11792580" y="279497"/>
                <a:chExt cx="139065" cy="91567"/>
              </a:xfrm>
            </p:grpSpPr>
            <p:sp>
              <p:nvSpPr>
                <p:cNvPr id="17" name="object 17"/>
                <p:cNvSpPr/>
                <p:nvPr/>
              </p:nvSpPr>
              <p:spPr>
                <a:xfrm>
                  <a:off x="11838045" y="371064"/>
                  <a:ext cx="4762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49136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" name="object 18"/>
                <p:cNvSpPr/>
                <p:nvPr/>
              </p:nvSpPr>
              <p:spPr>
                <a:xfrm>
                  <a:off x="11792580" y="325281"/>
                  <a:ext cx="13906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65">
                      <a:moveTo>
                        <a:pt x="0" y="0"/>
                      </a:moveTo>
                      <a:lnTo>
                        <a:pt x="138544" y="0"/>
                      </a:lnTo>
                    </a:path>
                  </a:pathLst>
                </a:custGeom>
                <a:ln w="42430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" name="object 19"/>
                <p:cNvSpPr/>
                <p:nvPr/>
              </p:nvSpPr>
              <p:spPr>
                <a:xfrm>
                  <a:off x="11838045" y="279497"/>
                  <a:ext cx="4762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49136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023CF45B-012B-4A10-93F1-FDA0B65EF7FC}"/>
              </a:ext>
            </a:extLst>
          </p:cNvPr>
          <p:cNvCxnSpPr>
            <a:cxnSpLocks/>
          </p:cNvCxnSpPr>
          <p:nvPr/>
        </p:nvCxnSpPr>
        <p:spPr>
          <a:xfrm>
            <a:off x="3048000" y="4953000"/>
            <a:ext cx="914400" cy="609600"/>
          </a:xfrm>
          <a:prstGeom prst="straightConnector1">
            <a:avLst/>
          </a:prstGeom>
          <a:ln w="76200">
            <a:solidFill>
              <a:srgbClr val="FFC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3" name="object 2">
            <a:extLst>
              <a:ext uri="{FF2B5EF4-FFF2-40B4-BE49-F238E27FC236}">
                <a16:creationId xmlns:a16="http://schemas.microsoft.com/office/drawing/2014/main" id="{C601582E-5712-494A-BFD8-B4130FD757B1}"/>
              </a:ext>
            </a:extLst>
          </p:cNvPr>
          <p:cNvSpPr/>
          <p:nvPr/>
        </p:nvSpPr>
        <p:spPr>
          <a:xfrm>
            <a:off x="8016556" y="1371600"/>
            <a:ext cx="3821489" cy="1054098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solidFill>
            <a:srgbClr val="FFCF00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4">
            <a:extLst>
              <a:ext uri="{FF2B5EF4-FFF2-40B4-BE49-F238E27FC236}">
                <a16:creationId xmlns:a16="http://schemas.microsoft.com/office/drawing/2014/main" id="{810F1364-2C51-4F35-B0ED-D332C5F60202}"/>
              </a:ext>
            </a:extLst>
          </p:cNvPr>
          <p:cNvSpPr txBox="1"/>
          <p:nvPr/>
        </p:nvSpPr>
        <p:spPr>
          <a:xfrm>
            <a:off x="8753862" y="1469613"/>
            <a:ext cx="5160441" cy="7491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0600"/>
              </a:lnSpc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주사위를 드래그로 옮기면</a:t>
            </a:r>
            <a:endParaRPr lang="en-US" altLang="ko-KR"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  <a:p>
            <a:pPr marL="12700" marR="5080">
              <a:lnSpc>
                <a:spcPct val="130600"/>
              </a:lnSpc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되돌릴 수 없어요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! </a:t>
            </a:r>
          </a:p>
        </p:txBody>
      </p: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58522AC1-A31B-4CFD-BAF5-0DA74E9E9B51}"/>
              </a:ext>
            </a:extLst>
          </p:cNvPr>
          <p:cNvGrpSpPr/>
          <p:nvPr/>
        </p:nvGrpSpPr>
        <p:grpSpPr>
          <a:xfrm>
            <a:off x="8171674" y="1506981"/>
            <a:ext cx="408940" cy="408940"/>
            <a:chOff x="378181" y="1712091"/>
            <a:chExt cx="408940" cy="408940"/>
          </a:xfrm>
        </p:grpSpPr>
        <p:sp>
          <p:nvSpPr>
            <p:cNvPr id="76" name="object 25">
              <a:extLst>
                <a:ext uri="{FF2B5EF4-FFF2-40B4-BE49-F238E27FC236}">
                  <a16:creationId xmlns:a16="http://schemas.microsoft.com/office/drawing/2014/main" id="{4AD644F6-9C79-4233-89EC-57A9421DF5D4}"/>
                </a:ext>
              </a:extLst>
            </p:cNvPr>
            <p:cNvSpPr/>
            <p:nvPr/>
          </p:nvSpPr>
          <p:spPr>
            <a:xfrm>
              <a:off x="378181" y="1712091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06" y="0"/>
                  </a:moveTo>
                  <a:lnTo>
                    <a:pt x="157538" y="5398"/>
                  </a:lnTo>
                  <a:lnTo>
                    <a:pt x="114513" y="20776"/>
                  </a:lnTo>
                  <a:lnTo>
                    <a:pt x="76560" y="44905"/>
                  </a:lnTo>
                  <a:lnTo>
                    <a:pt x="44905" y="76560"/>
                  </a:lnTo>
                  <a:lnTo>
                    <a:pt x="20776" y="114513"/>
                  </a:lnTo>
                  <a:lnTo>
                    <a:pt x="5398" y="157538"/>
                  </a:lnTo>
                  <a:lnTo>
                    <a:pt x="0" y="204406"/>
                  </a:lnTo>
                  <a:lnTo>
                    <a:pt x="5398" y="251274"/>
                  </a:lnTo>
                  <a:lnTo>
                    <a:pt x="20776" y="294299"/>
                  </a:lnTo>
                  <a:lnTo>
                    <a:pt x="44905" y="332252"/>
                  </a:lnTo>
                  <a:lnTo>
                    <a:pt x="76560" y="363907"/>
                  </a:lnTo>
                  <a:lnTo>
                    <a:pt x="114513" y="388036"/>
                  </a:lnTo>
                  <a:lnTo>
                    <a:pt x="157538" y="403414"/>
                  </a:lnTo>
                  <a:lnTo>
                    <a:pt x="204406" y="408813"/>
                  </a:lnTo>
                  <a:lnTo>
                    <a:pt x="251274" y="403414"/>
                  </a:lnTo>
                  <a:lnTo>
                    <a:pt x="294299" y="388036"/>
                  </a:lnTo>
                  <a:lnTo>
                    <a:pt x="332252" y="363907"/>
                  </a:lnTo>
                  <a:lnTo>
                    <a:pt x="363907" y="332252"/>
                  </a:lnTo>
                  <a:lnTo>
                    <a:pt x="388036" y="294299"/>
                  </a:lnTo>
                  <a:lnTo>
                    <a:pt x="403414" y="251274"/>
                  </a:lnTo>
                  <a:lnTo>
                    <a:pt x="408813" y="204406"/>
                  </a:lnTo>
                  <a:lnTo>
                    <a:pt x="403414" y="157538"/>
                  </a:lnTo>
                  <a:lnTo>
                    <a:pt x="388036" y="114513"/>
                  </a:lnTo>
                  <a:lnTo>
                    <a:pt x="363907" y="76560"/>
                  </a:lnTo>
                  <a:lnTo>
                    <a:pt x="332252" y="44905"/>
                  </a:lnTo>
                  <a:lnTo>
                    <a:pt x="294299" y="20776"/>
                  </a:lnTo>
                  <a:lnTo>
                    <a:pt x="251274" y="5398"/>
                  </a:lnTo>
                  <a:lnTo>
                    <a:pt x="204406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26">
              <a:extLst>
                <a:ext uri="{FF2B5EF4-FFF2-40B4-BE49-F238E27FC236}">
                  <a16:creationId xmlns:a16="http://schemas.microsoft.com/office/drawing/2014/main" id="{B245BEE7-C368-496B-B97E-6C4303AF9AB0}"/>
                </a:ext>
              </a:extLst>
            </p:cNvPr>
            <p:cNvSpPr/>
            <p:nvPr/>
          </p:nvSpPr>
          <p:spPr>
            <a:xfrm>
              <a:off x="425488" y="1759398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99" y="0"/>
                  </a:moveTo>
                  <a:lnTo>
                    <a:pt x="107442" y="8008"/>
                  </a:lnTo>
                  <a:lnTo>
                    <a:pt x="64317" y="30310"/>
                  </a:lnTo>
                  <a:lnTo>
                    <a:pt x="30310" y="64317"/>
                  </a:lnTo>
                  <a:lnTo>
                    <a:pt x="8008" y="107442"/>
                  </a:lnTo>
                  <a:lnTo>
                    <a:pt x="0" y="157098"/>
                  </a:lnTo>
                  <a:lnTo>
                    <a:pt x="8008" y="206755"/>
                  </a:lnTo>
                  <a:lnTo>
                    <a:pt x="30310" y="249880"/>
                  </a:lnTo>
                  <a:lnTo>
                    <a:pt x="64317" y="283887"/>
                  </a:lnTo>
                  <a:lnTo>
                    <a:pt x="107442" y="306189"/>
                  </a:lnTo>
                  <a:lnTo>
                    <a:pt x="157099" y="314197"/>
                  </a:lnTo>
                  <a:lnTo>
                    <a:pt x="206755" y="306189"/>
                  </a:lnTo>
                  <a:lnTo>
                    <a:pt x="249880" y="283887"/>
                  </a:lnTo>
                  <a:lnTo>
                    <a:pt x="283887" y="249880"/>
                  </a:lnTo>
                  <a:lnTo>
                    <a:pt x="306189" y="206755"/>
                  </a:lnTo>
                  <a:lnTo>
                    <a:pt x="314198" y="157098"/>
                  </a:lnTo>
                  <a:lnTo>
                    <a:pt x="306189" y="107442"/>
                  </a:lnTo>
                  <a:lnTo>
                    <a:pt x="283887" y="64317"/>
                  </a:lnTo>
                  <a:lnTo>
                    <a:pt x="249880" y="30310"/>
                  </a:lnTo>
                  <a:lnTo>
                    <a:pt x="206755" y="8008"/>
                  </a:lnTo>
                  <a:lnTo>
                    <a:pt x="1570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27">
              <a:extLst>
                <a:ext uri="{FF2B5EF4-FFF2-40B4-BE49-F238E27FC236}">
                  <a16:creationId xmlns:a16="http://schemas.microsoft.com/office/drawing/2014/main" id="{9B349982-95A8-4937-8083-BC4851423B4C}"/>
                </a:ext>
              </a:extLst>
            </p:cNvPr>
            <p:cNvSpPr/>
            <p:nvPr/>
          </p:nvSpPr>
          <p:spPr>
            <a:xfrm>
              <a:off x="544248" y="1950645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28">
              <a:extLst>
                <a:ext uri="{FF2B5EF4-FFF2-40B4-BE49-F238E27FC236}">
                  <a16:creationId xmlns:a16="http://schemas.microsoft.com/office/drawing/2014/main" id="{084BB2E4-6AB3-4599-8AB2-863A287592EF}"/>
                </a:ext>
              </a:extLst>
            </p:cNvPr>
            <p:cNvSpPr/>
            <p:nvPr/>
          </p:nvSpPr>
          <p:spPr>
            <a:xfrm>
              <a:off x="471058" y="1882344"/>
              <a:ext cx="223520" cy="68580"/>
            </a:xfrm>
            <a:custGeom>
              <a:avLst/>
              <a:gdLst/>
              <a:ahLst/>
              <a:cxnLst/>
              <a:rect l="l" t="t" r="r" b="b"/>
              <a:pathLst>
                <a:path w="223520" h="68579">
                  <a:moveTo>
                    <a:pt x="223050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223050" y="68300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29">
              <a:extLst>
                <a:ext uri="{FF2B5EF4-FFF2-40B4-BE49-F238E27FC236}">
                  <a16:creationId xmlns:a16="http://schemas.microsoft.com/office/drawing/2014/main" id="{689FCB1B-4EB1-4155-B2E9-87F0CB28B4AB}"/>
                </a:ext>
              </a:extLst>
            </p:cNvPr>
            <p:cNvSpPr/>
            <p:nvPr/>
          </p:nvSpPr>
          <p:spPr>
            <a:xfrm>
              <a:off x="544248" y="1803236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81" name="직선 화살표 연결선 80">
            <a:extLst>
              <a:ext uri="{FF2B5EF4-FFF2-40B4-BE49-F238E27FC236}">
                <a16:creationId xmlns:a16="http://schemas.microsoft.com/office/drawing/2014/main" id="{7654D420-4D30-4B14-A6F9-B8E9CC4F49B5}"/>
              </a:ext>
            </a:extLst>
          </p:cNvPr>
          <p:cNvCxnSpPr>
            <a:cxnSpLocks/>
          </p:cNvCxnSpPr>
          <p:nvPr/>
        </p:nvCxnSpPr>
        <p:spPr>
          <a:xfrm flipH="1">
            <a:off x="9463468" y="2343170"/>
            <a:ext cx="975043" cy="970360"/>
          </a:xfrm>
          <a:prstGeom prst="straightConnector1">
            <a:avLst/>
          </a:prstGeom>
          <a:ln w="76200">
            <a:solidFill>
              <a:srgbClr val="FFC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4029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20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535350"/>
            <a:ext cx="7680325" cy="1889760"/>
          </a:xfrm>
          <a:custGeom>
            <a:avLst/>
            <a:gdLst/>
            <a:ahLst/>
            <a:cxnLst/>
            <a:rect l="l" t="t" r="r" b="b"/>
            <a:pathLst>
              <a:path w="7680325" h="1889760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709305"/>
                </a:lnTo>
                <a:lnTo>
                  <a:pt x="2812" y="1813366"/>
                </a:lnTo>
                <a:lnTo>
                  <a:pt x="22499" y="1866803"/>
                </a:lnTo>
                <a:lnTo>
                  <a:pt x="75936" y="1886490"/>
                </a:lnTo>
                <a:lnTo>
                  <a:pt x="179997" y="1889302"/>
                </a:lnTo>
                <a:lnTo>
                  <a:pt x="7499997" y="1889302"/>
                </a:lnTo>
                <a:lnTo>
                  <a:pt x="7604058" y="1886490"/>
                </a:lnTo>
                <a:lnTo>
                  <a:pt x="7657495" y="1866803"/>
                </a:lnTo>
                <a:lnTo>
                  <a:pt x="7677182" y="1813366"/>
                </a:lnTo>
                <a:lnTo>
                  <a:pt x="7679994" y="1709305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535350"/>
            <a:ext cx="7680325" cy="1889760"/>
          </a:xfrm>
          <a:custGeom>
            <a:avLst/>
            <a:gdLst/>
            <a:ahLst/>
            <a:cxnLst/>
            <a:rect l="l" t="t" r="r" b="b"/>
            <a:pathLst>
              <a:path w="7680325" h="1889760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709305"/>
                </a:lnTo>
                <a:lnTo>
                  <a:pt x="2812" y="1813366"/>
                </a:lnTo>
                <a:lnTo>
                  <a:pt x="22499" y="1866803"/>
                </a:lnTo>
                <a:lnTo>
                  <a:pt x="75936" y="1886490"/>
                </a:lnTo>
                <a:lnTo>
                  <a:pt x="179997" y="1889302"/>
                </a:lnTo>
                <a:lnTo>
                  <a:pt x="7499997" y="1889302"/>
                </a:lnTo>
                <a:lnTo>
                  <a:pt x="7604058" y="1886490"/>
                </a:lnTo>
                <a:lnTo>
                  <a:pt x="7657495" y="1866803"/>
                </a:lnTo>
                <a:lnTo>
                  <a:pt x="7677182" y="1813366"/>
                </a:lnTo>
                <a:lnTo>
                  <a:pt x="7679994" y="1709305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051100" y="2807927"/>
            <a:ext cx="6235900" cy="1286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다리 위에 작용하는 무게를 견디도록 만들어진  교량 케이블용 강선 한 가닥(약 주스</a:t>
            </a:r>
            <a:r>
              <a:rPr spc="-9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빨대</a:t>
            </a:r>
            <a:r>
              <a:rPr spc="-15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두께)이  지탱할 수 있는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무게는?</a:t>
            </a:r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26450" y="3027827"/>
            <a:ext cx="928929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19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6295046" y="2991638"/>
            <a:ext cx="2696553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37565" algn="l"/>
              </a:tabLst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약	4.5톤</a:t>
            </a:r>
          </a:p>
        </p:txBody>
      </p:sp>
      <p:sp>
        <p:nvSpPr>
          <p:cNvPr id="30" name="object 30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23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9803" y="1971349"/>
            <a:ext cx="7680325" cy="2867660"/>
          </a:xfrm>
          <a:custGeom>
            <a:avLst/>
            <a:gdLst/>
            <a:ahLst/>
            <a:cxnLst/>
            <a:rect l="l" t="t" r="r" b="b"/>
            <a:pathLst>
              <a:path w="7680325" h="2867660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687294"/>
                </a:lnTo>
                <a:lnTo>
                  <a:pt x="2812" y="2791362"/>
                </a:lnTo>
                <a:lnTo>
                  <a:pt x="22499" y="2844803"/>
                </a:lnTo>
                <a:lnTo>
                  <a:pt x="75936" y="2864491"/>
                </a:lnTo>
                <a:lnTo>
                  <a:pt x="179997" y="2867304"/>
                </a:lnTo>
                <a:lnTo>
                  <a:pt x="7499997" y="2867304"/>
                </a:lnTo>
                <a:lnTo>
                  <a:pt x="7604058" y="2864491"/>
                </a:lnTo>
                <a:lnTo>
                  <a:pt x="7657495" y="2844803"/>
                </a:lnTo>
                <a:lnTo>
                  <a:pt x="7677182" y="2791362"/>
                </a:lnTo>
                <a:lnTo>
                  <a:pt x="7679994" y="2687294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09803" y="1971349"/>
            <a:ext cx="7680325" cy="2867660"/>
          </a:xfrm>
          <a:custGeom>
            <a:avLst/>
            <a:gdLst/>
            <a:ahLst/>
            <a:cxnLst/>
            <a:rect l="l" t="t" r="r" b="b"/>
            <a:pathLst>
              <a:path w="7680325" h="2867660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687294"/>
                </a:lnTo>
                <a:lnTo>
                  <a:pt x="2812" y="2791362"/>
                </a:lnTo>
                <a:lnTo>
                  <a:pt x="22499" y="2844803"/>
                </a:lnTo>
                <a:lnTo>
                  <a:pt x="75936" y="2864491"/>
                </a:lnTo>
                <a:lnTo>
                  <a:pt x="179997" y="2867304"/>
                </a:lnTo>
                <a:lnTo>
                  <a:pt x="7499997" y="2867304"/>
                </a:lnTo>
                <a:lnTo>
                  <a:pt x="7604058" y="2864491"/>
                </a:lnTo>
                <a:lnTo>
                  <a:pt x="7657495" y="2844803"/>
                </a:lnTo>
                <a:lnTo>
                  <a:pt x="7677182" y="2791362"/>
                </a:lnTo>
                <a:lnTo>
                  <a:pt x="7679994" y="2687294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1100" y="2147819"/>
            <a:ext cx="6309332" cy="1346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송전탑을 만들때는 강한 바람에도 잘 견딜</a:t>
            </a:r>
            <a:r>
              <a:rPr sz="2200" spc="-9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수</a:t>
            </a:r>
            <a:r>
              <a:rPr sz="2200" spc="-15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있는  강한 철이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필요합니다.</a:t>
            </a: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이 철의 이름은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무엇일까요?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051100" y="3946270"/>
            <a:ext cx="34165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HINT :</a:t>
            </a:r>
            <a:r>
              <a:rPr sz="2200" spc="-36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5400" baseline="-6172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ㅊㄱㄱㄷㅊ</a:t>
            </a:r>
          </a:p>
        </p:txBody>
      </p:sp>
      <p:sp>
        <p:nvSpPr>
          <p:cNvPr id="6" name="object 6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654780" y="3027827"/>
            <a:ext cx="900599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20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5938799" y="2991370"/>
            <a:ext cx="32004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초고강도철</a:t>
            </a:r>
          </a:p>
        </p:txBody>
      </p:sp>
      <p:sp>
        <p:nvSpPr>
          <p:cNvPr id="30" name="object 30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25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535350"/>
            <a:ext cx="7680325" cy="1889760"/>
          </a:xfrm>
          <a:custGeom>
            <a:avLst/>
            <a:gdLst/>
            <a:ahLst/>
            <a:cxnLst/>
            <a:rect l="l" t="t" r="r" b="b"/>
            <a:pathLst>
              <a:path w="7680325" h="1889760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709305"/>
                </a:lnTo>
                <a:lnTo>
                  <a:pt x="2812" y="1813366"/>
                </a:lnTo>
                <a:lnTo>
                  <a:pt x="22499" y="1866803"/>
                </a:lnTo>
                <a:lnTo>
                  <a:pt x="75936" y="1886490"/>
                </a:lnTo>
                <a:lnTo>
                  <a:pt x="179997" y="1889302"/>
                </a:lnTo>
                <a:lnTo>
                  <a:pt x="7499997" y="1889302"/>
                </a:lnTo>
                <a:lnTo>
                  <a:pt x="7604058" y="1886490"/>
                </a:lnTo>
                <a:lnTo>
                  <a:pt x="7657495" y="1866803"/>
                </a:lnTo>
                <a:lnTo>
                  <a:pt x="7677182" y="1813366"/>
                </a:lnTo>
                <a:lnTo>
                  <a:pt x="7679994" y="1709305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535350"/>
            <a:ext cx="7680325" cy="1889760"/>
          </a:xfrm>
          <a:custGeom>
            <a:avLst/>
            <a:gdLst/>
            <a:ahLst/>
            <a:cxnLst/>
            <a:rect l="l" t="t" r="r" b="b"/>
            <a:pathLst>
              <a:path w="7680325" h="1889760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709305"/>
                </a:lnTo>
                <a:lnTo>
                  <a:pt x="2812" y="1813366"/>
                </a:lnTo>
                <a:lnTo>
                  <a:pt x="22499" y="1866803"/>
                </a:lnTo>
                <a:lnTo>
                  <a:pt x="75936" y="1886490"/>
                </a:lnTo>
                <a:lnTo>
                  <a:pt x="179997" y="1889302"/>
                </a:lnTo>
                <a:lnTo>
                  <a:pt x="7499997" y="1889302"/>
                </a:lnTo>
                <a:lnTo>
                  <a:pt x="7604058" y="1886490"/>
                </a:lnTo>
                <a:lnTo>
                  <a:pt x="7657495" y="1866803"/>
                </a:lnTo>
                <a:lnTo>
                  <a:pt x="7677182" y="1813366"/>
                </a:lnTo>
                <a:lnTo>
                  <a:pt x="7679994" y="1709305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48921" y="3027827"/>
            <a:ext cx="886703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21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A6FECF0-A181-41C5-AC9A-35CE6B18DC9C}"/>
              </a:ext>
            </a:extLst>
          </p:cNvPr>
          <p:cNvSpPr txBox="1"/>
          <p:nvPr/>
        </p:nvSpPr>
        <p:spPr>
          <a:xfrm>
            <a:off x="3995509" y="2662130"/>
            <a:ext cx="7474818" cy="1536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용광로와 전로에서 나온 가스를 버리지 않고</a:t>
            </a:r>
            <a:endParaRPr lang="en-US" altLang="ko-KR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전기를 모으면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얼마나 많은 가구가 전기를</a:t>
            </a:r>
            <a:endParaRPr lang="en-US" altLang="ko-KR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사용할 수 있을까요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6096924" y="2991370"/>
            <a:ext cx="288417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600835" algn="l"/>
              </a:tabLst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</a:rPr>
              <a:t>60만	가구</a:t>
            </a:r>
          </a:p>
        </p:txBody>
      </p:sp>
      <p:sp>
        <p:nvSpPr>
          <p:cNvPr id="30" name="object 30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30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>
            <a:extLst>
              <a:ext uri="{FF2B5EF4-FFF2-40B4-BE49-F238E27FC236}">
                <a16:creationId xmlns:a16="http://schemas.microsoft.com/office/drawing/2014/main" id="{3128ADD9-A0D9-4643-8EB7-C1EF3CA45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73" y="1532764"/>
            <a:ext cx="2421955" cy="497520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E23231EA-E350-416C-A670-A53CDFBCC1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061" y="1532764"/>
            <a:ext cx="2421955" cy="4975200"/>
          </a:xfrm>
          <a:prstGeom prst="rect">
            <a:avLst/>
          </a:prstGeom>
        </p:spPr>
      </p:pic>
      <p:pic>
        <p:nvPicPr>
          <p:cNvPr id="44" name="그림 43" descr="시계이(가) 표시된 사진&#10;&#10;자동 생성된 설명">
            <a:extLst>
              <a:ext uri="{FF2B5EF4-FFF2-40B4-BE49-F238E27FC236}">
                <a16:creationId xmlns:a16="http://schemas.microsoft.com/office/drawing/2014/main" id="{2C3E147F-3277-41BD-B413-7BEED3DF8D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885" y="1532764"/>
            <a:ext cx="2421955" cy="4975200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203833" y="6408292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224" y="643768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6994" y="658104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1528" y="653526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6994" y="648948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34883" y="6408292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64274" y="643768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38045" y="658104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792580" y="653526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38045" y="648948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70386D86-2C1C-492B-BFAA-A50841386D7A}"/>
              </a:ext>
            </a:extLst>
          </p:cNvPr>
          <p:cNvGrpSpPr/>
          <p:nvPr/>
        </p:nvGrpSpPr>
        <p:grpSpPr>
          <a:xfrm>
            <a:off x="-2843530" y="3818442"/>
            <a:ext cx="408940" cy="408940"/>
            <a:chOff x="378181" y="2353549"/>
            <a:chExt cx="408940" cy="408940"/>
          </a:xfrm>
        </p:grpSpPr>
        <p:sp>
          <p:nvSpPr>
            <p:cNvPr id="30" name="object 30"/>
            <p:cNvSpPr/>
            <p:nvPr/>
          </p:nvSpPr>
          <p:spPr>
            <a:xfrm>
              <a:off x="378181" y="2353549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06" y="0"/>
                  </a:moveTo>
                  <a:lnTo>
                    <a:pt x="157538" y="5398"/>
                  </a:lnTo>
                  <a:lnTo>
                    <a:pt x="114513" y="20776"/>
                  </a:lnTo>
                  <a:lnTo>
                    <a:pt x="76560" y="44905"/>
                  </a:lnTo>
                  <a:lnTo>
                    <a:pt x="44905" y="76560"/>
                  </a:lnTo>
                  <a:lnTo>
                    <a:pt x="20776" y="114513"/>
                  </a:lnTo>
                  <a:lnTo>
                    <a:pt x="5398" y="157538"/>
                  </a:lnTo>
                  <a:lnTo>
                    <a:pt x="0" y="204406"/>
                  </a:lnTo>
                  <a:lnTo>
                    <a:pt x="5398" y="251274"/>
                  </a:lnTo>
                  <a:lnTo>
                    <a:pt x="20776" y="294299"/>
                  </a:lnTo>
                  <a:lnTo>
                    <a:pt x="44905" y="332252"/>
                  </a:lnTo>
                  <a:lnTo>
                    <a:pt x="76560" y="363907"/>
                  </a:lnTo>
                  <a:lnTo>
                    <a:pt x="114513" y="388036"/>
                  </a:lnTo>
                  <a:lnTo>
                    <a:pt x="157538" y="403414"/>
                  </a:lnTo>
                  <a:lnTo>
                    <a:pt x="204406" y="408812"/>
                  </a:lnTo>
                  <a:lnTo>
                    <a:pt x="251274" y="403414"/>
                  </a:lnTo>
                  <a:lnTo>
                    <a:pt x="294299" y="388036"/>
                  </a:lnTo>
                  <a:lnTo>
                    <a:pt x="332252" y="363907"/>
                  </a:lnTo>
                  <a:lnTo>
                    <a:pt x="363907" y="332252"/>
                  </a:lnTo>
                  <a:lnTo>
                    <a:pt x="388036" y="294299"/>
                  </a:lnTo>
                  <a:lnTo>
                    <a:pt x="403414" y="251274"/>
                  </a:lnTo>
                  <a:lnTo>
                    <a:pt x="408813" y="204406"/>
                  </a:lnTo>
                  <a:lnTo>
                    <a:pt x="403414" y="157538"/>
                  </a:lnTo>
                  <a:lnTo>
                    <a:pt x="388036" y="114513"/>
                  </a:lnTo>
                  <a:lnTo>
                    <a:pt x="363907" y="76560"/>
                  </a:lnTo>
                  <a:lnTo>
                    <a:pt x="332252" y="44905"/>
                  </a:lnTo>
                  <a:lnTo>
                    <a:pt x="294299" y="20776"/>
                  </a:lnTo>
                  <a:lnTo>
                    <a:pt x="251274" y="5398"/>
                  </a:lnTo>
                  <a:lnTo>
                    <a:pt x="204406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25488" y="2400856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99" y="0"/>
                  </a:moveTo>
                  <a:lnTo>
                    <a:pt x="107442" y="8008"/>
                  </a:lnTo>
                  <a:lnTo>
                    <a:pt x="64317" y="30310"/>
                  </a:lnTo>
                  <a:lnTo>
                    <a:pt x="30310" y="64317"/>
                  </a:lnTo>
                  <a:lnTo>
                    <a:pt x="8008" y="107442"/>
                  </a:lnTo>
                  <a:lnTo>
                    <a:pt x="0" y="157099"/>
                  </a:lnTo>
                  <a:lnTo>
                    <a:pt x="8008" y="206755"/>
                  </a:lnTo>
                  <a:lnTo>
                    <a:pt x="30310" y="249880"/>
                  </a:lnTo>
                  <a:lnTo>
                    <a:pt x="64317" y="283887"/>
                  </a:lnTo>
                  <a:lnTo>
                    <a:pt x="107442" y="306189"/>
                  </a:lnTo>
                  <a:lnTo>
                    <a:pt x="157099" y="314198"/>
                  </a:lnTo>
                  <a:lnTo>
                    <a:pt x="206755" y="306189"/>
                  </a:lnTo>
                  <a:lnTo>
                    <a:pt x="249880" y="283887"/>
                  </a:lnTo>
                  <a:lnTo>
                    <a:pt x="283887" y="249880"/>
                  </a:lnTo>
                  <a:lnTo>
                    <a:pt x="306189" y="206755"/>
                  </a:lnTo>
                  <a:lnTo>
                    <a:pt x="314198" y="157099"/>
                  </a:lnTo>
                  <a:lnTo>
                    <a:pt x="306189" y="107442"/>
                  </a:lnTo>
                  <a:lnTo>
                    <a:pt x="283887" y="64317"/>
                  </a:lnTo>
                  <a:lnTo>
                    <a:pt x="249880" y="30310"/>
                  </a:lnTo>
                  <a:lnTo>
                    <a:pt x="206755" y="8008"/>
                  </a:lnTo>
                  <a:lnTo>
                    <a:pt x="1570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44248" y="2592102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71058" y="2523801"/>
              <a:ext cx="223520" cy="68580"/>
            </a:xfrm>
            <a:custGeom>
              <a:avLst/>
              <a:gdLst/>
              <a:ahLst/>
              <a:cxnLst/>
              <a:rect l="l" t="t" r="r" b="b"/>
              <a:pathLst>
                <a:path w="223520" h="68579">
                  <a:moveTo>
                    <a:pt x="223050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223050" y="68300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4248" y="2444693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354619" y="347488"/>
            <a:ext cx="11503028" cy="825030"/>
          </a:xfrm>
          <a:custGeom>
            <a:avLst/>
            <a:gdLst/>
            <a:ahLst/>
            <a:cxnLst/>
            <a:rect l="l" t="t" r="r" b="b"/>
            <a:pathLst>
              <a:path w="10312400" h="1066800">
                <a:moveTo>
                  <a:pt x="10204399" y="0"/>
                </a:moveTo>
                <a:lnTo>
                  <a:pt x="108000" y="0"/>
                </a:lnTo>
                <a:lnTo>
                  <a:pt x="66067" y="8522"/>
                </a:lnTo>
                <a:lnTo>
                  <a:pt x="31726" y="31726"/>
                </a:lnTo>
                <a:lnTo>
                  <a:pt x="8522" y="66067"/>
                </a:lnTo>
                <a:lnTo>
                  <a:pt x="0" y="108000"/>
                </a:lnTo>
                <a:lnTo>
                  <a:pt x="0" y="958799"/>
                </a:lnTo>
                <a:lnTo>
                  <a:pt x="8522" y="1000732"/>
                </a:lnTo>
                <a:lnTo>
                  <a:pt x="31726" y="1035073"/>
                </a:lnTo>
                <a:lnTo>
                  <a:pt x="66067" y="1058277"/>
                </a:lnTo>
                <a:lnTo>
                  <a:pt x="108000" y="1066800"/>
                </a:lnTo>
                <a:lnTo>
                  <a:pt x="10204399" y="1066800"/>
                </a:lnTo>
                <a:lnTo>
                  <a:pt x="10246332" y="1058277"/>
                </a:lnTo>
                <a:lnTo>
                  <a:pt x="10280673" y="1035073"/>
                </a:lnTo>
                <a:lnTo>
                  <a:pt x="10303877" y="1000732"/>
                </a:lnTo>
                <a:lnTo>
                  <a:pt x="10312400" y="958799"/>
                </a:lnTo>
                <a:lnTo>
                  <a:pt x="10312400" y="108000"/>
                </a:lnTo>
                <a:lnTo>
                  <a:pt x="10303877" y="66067"/>
                </a:lnTo>
                <a:lnTo>
                  <a:pt x="10280673" y="31726"/>
                </a:lnTo>
                <a:lnTo>
                  <a:pt x="10246332" y="8522"/>
                </a:lnTo>
                <a:lnTo>
                  <a:pt x="10204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805651" y="425244"/>
            <a:ext cx="84074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1472565" algn="l"/>
                <a:tab pos="4203065" algn="l"/>
                <a:tab pos="5663565" algn="l"/>
                <a:tab pos="7124065" algn="l"/>
              </a:tabLst>
            </a:pPr>
            <a:r>
              <a:rPr lang="ko-KR" altLang="en-US" sz="4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게임을 시작해 봅시다</a:t>
            </a:r>
            <a:r>
              <a:rPr lang="en-US" altLang="ko-KR" sz="4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. </a:t>
            </a:r>
            <a:endParaRPr sz="40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8587" y="322072"/>
            <a:ext cx="11529060" cy="850447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31075FB3-6BFD-4E4D-A1A1-D79E56C0F6E4}"/>
              </a:ext>
            </a:extLst>
          </p:cNvPr>
          <p:cNvGrpSpPr/>
          <p:nvPr/>
        </p:nvGrpSpPr>
        <p:grpSpPr>
          <a:xfrm>
            <a:off x="203833" y="198309"/>
            <a:ext cx="11785050" cy="254000"/>
            <a:chOff x="203833" y="198309"/>
            <a:chExt cx="11785050" cy="254000"/>
          </a:xfrm>
        </p:grpSpPr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75C86030-7624-4AD6-8E0A-74FA399A7B2F}"/>
                </a:ext>
              </a:extLst>
            </p:cNvPr>
            <p:cNvGrpSpPr/>
            <p:nvPr/>
          </p:nvGrpSpPr>
          <p:grpSpPr>
            <a:xfrm>
              <a:off x="203833" y="198309"/>
              <a:ext cx="254000" cy="254000"/>
              <a:chOff x="203833" y="198309"/>
              <a:chExt cx="254000" cy="254000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203833" y="198309"/>
                <a:ext cx="254000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254000">
                    <a:moveTo>
                      <a:pt x="126961" y="0"/>
                    </a:moveTo>
                    <a:lnTo>
                      <a:pt x="77543" y="9979"/>
                    </a:lnTo>
                    <a:lnTo>
                      <a:pt x="37187" y="37193"/>
                    </a:lnTo>
                    <a:lnTo>
                      <a:pt x="9977" y="77554"/>
                    </a:lnTo>
                    <a:lnTo>
                      <a:pt x="0" y="126974"/>
                    </a:lnTo>
                    <a:lnTo>
                      <a:pt x="9977" y="176392"/>
                    </a:lnTo>
                    <a:lnTo>
                      <a:pt x="37187" y="216749"/>
                    </a:lnTo>
                    <a:lnTo>
                      <a:pt x="77543" y="243958"/>
                    </a:lnTo>
                    <a:lnTo>
                      <a:pt x="126961" y="253936"/>
                    </a:lnTo>
                    <a:lnTo>
                      <a:pt x="176387" y="243958"/>
                    </a:lnTo>
                    <a:lnTo>
                      <a:pt x="216747" y="216749"/>
                    </a:lnTo>
                    <a:lnTo>
                      <a:pt x="243958" y="176392"/>
                    </a:lnTo>
                    <a:lnTo>
                      <a:pt x="253936" y="126974"/>
                    </a:lnTo>
                    <a:lnTo>
                      <a:pt x="243958" y="77554"/>
                    </a:lnTo>
                    <a:lnTo>
                      <a:pt x="216747" y="37193"/>
                    </a:lnTo>
                    <a:lnTo>
                      <a:pt x="176387" y="9979"/>
                    </a:lnTo>
                    <a:lnTo>
                      <a:pt x="126961" y="0"/>
                    </a:lnTo>
                    <a:close/>
                  </a:path>
                </a:pathLst>
              </a:custGeom>
              <a:solidFill>
                <a:srgbClr val="41404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233224" y="227697"/>
                <a:ext cx="195580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195579" h="195579">
                    <a:moveTo>
                      <a:pt x="97574" y="0"/>
                    </a:moveTo>
                    <a:lnTo>
                      <a:pt x="59594" y="7668"/>
                    </a:lnTo>
                    <a:lnTo>
                      <a:pt x="28579" y="28581"/>
                    </a:lnTo>
                    <a:lnTo>
                      <a:pt x="7668" y="59600"/>
                    </a:lnTo>
                    <a:lnTo>
                      <a:pt x="0" y="97586"/>
                    </a:lnTo>
                    <a:lnTo>
                      <a:pt x="7668" y="135573"/>
                    </a:lnTo>
                    <a:lnTo>
                      <a:pt x="28579" y="166592"/>
                    </a:lnTo>
                    <a:lnTo>
                      <a:pt x="59594" y="187505"/>
                    </a:lnTo>
                    <a:lnTo>
                      <a:pt x="97574" y="195173"/>
                    </a:lnTo>
                    <a:lnTo>
                      <a:pt x="135560" y="187505"/>
                    </a:lnTo>
                    <a:lnTo>
                      <a:pt x="166579" y="166592"/>
                    </a:lnTo>
                    <a:lnTo>
                      <a:pt x="187492" y="135573"/>
                    </a:lnTo>
                    <a:lnTo>
                      <a:pt x="195160" y="97586"/>
                    </a:lnTo>
                    <a:lnTo>
                      <a:pt x="187492" y="59600"/>
                    </a:lnTo>
                    <a:lnTo>
                      <a:pt x="166579" y="28581"/>
                    </a:lnTo>
                    <a:lnTo>
                      <a:pt x="135560" y="7668"/>
                    </a:lnTo>
                    <a:lnTo>
                      <a:pt x="97574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306994" y="371064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0" y="0"/>
                    </a:moveTo>
                    <a:lnTo>
                      <a:pt x="47625" y="0"/>
                    </a:lnTo>
                  </a:path>
                </a:pathLst>
              </a:custGeom>
              <a:ln w="49136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261528" y="325281"/>
                <a:ext cx="139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9065">
                    <a:moveTo>
                      <a:pt x="0" y="0"/>
                    </a:moveTo>
                    <a:lnTo>
                      <a:pt x="138544" y="0"/>
                    </a:lnTo>
                  </a:path>
                </a:pathLst>
              </a:custGeom>
              <a:ln w="42430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306994" y="279497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0" y="0"/>
                    </a:moveTo>
                    <a:lnTo>
                      <a:pt x="47625" y="0"/>
                    </a:lnTo>
                  </a:path>
                </a:pathLst>
              </a:custGeom>
              <a:ln w="49136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957BD9EC-4542-4D15-98C6-75FA2E0FE169}"/>
                </a:ext>
              </a:extLst>
            </p:cNvPr>
            <p:cNvGrpSpPr/>
            <p:nvPr/>
          </p:nvGrpSpPr>
          <p:grpSpPr>
            <a:xfrm>
              <a:off x="11734883" y="198309"/>
              <a:ext cx="254000" cy="254000"/>
              <a:chOff x="11734883" y="198309"/>
              <a:chExt cx="254000" cy="254000"/>
            </a:xfrm>
          </p:grpSpPr>
          <p:sp>
            <p:nvSpPr>
              <p:cNvPr id="15" name="object 15"/>
              <p:cNvSpPr/>
              <p:nvPr/>
            </p:nvSpPr>
            <p:spPr>
              <a:xfrm>
                <a:off x="11734883" y="198309"/>
                <a:ext cx="254000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254000">
                    <a:moveTo>
                      <a:pt x="126961" y="0"/>
                    </a:moveTo>
                    <a:lnTo>
                      <a:pt x="77543" y="9979"/>
                    </a:lnTo>
                    <a:lnTo>
                      <a:pt x="37187" y="37193"/>
                    </a:lnTo>
                    <a:lnTo>
                      <a:pt x="9977" y="77554"/>
                    </a:lnTo>
                    <a:lnTo>
                      <a:pt x="0" y="126974"/>
                    </a:lnTo>
                    <a:lnTo>
                      <a:pt x="9977" y="176392"/>
                    </a:lnTo>
                    <a:lnTo>
                      <a:pt x="37187" y="216749"/>
                    </a:lnTo>
                    <a:lnTo>
                      <a:pt x="77543" y="243958"/>
                    </a:lnTo>
                    <a:lnTo>
                      <a:pt x="126961" y="253936"/>
                    </a:lnTo>
                    <a:lnTo>
                      <a:pt x="176387" y="243958"/>
                    </a:lnTo>
                    <a:lnTo>
                      <a:pt x="216747" y="216749"/>
                    </a:lnTo>
                    <a:lnTo>
                      <a:pt x="243958" y="176392"/>
                    </a:lnTo>
                    <a:lnTo>
                      <a:pt x="253936" y="126974"/>
                    </a:lnTo>
                    <a:lnTo>
                      <a:pt x="243958" y="77554"/>
                    </a:lnTo>
                    <a:lnTo>
                      <a:pt x="216747" y="37193"/>
                    </a:lnTo>
                    <a:lnTo>
                      <a:pt x="176387" y="9979"/>
                    </a:lnTo>
                    <a:lnTo>
                      <a:pt x="126961" y="0"/>
                    </a:lnTo>
                    <a:close/>
                  </a:path>
                </a:pathLst>
              </a:custGeom>
              <a:solidFill>
                <a:srgbClr val="41404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11764274" y="227697"/>
                <a:ext cx="195580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195579" h="195579">
                    <a:moveTo>
                      <a:pt x="97574" y="0"/>
                    </a:moveTo>
                    <a:lnTo>
                      <a:pt x="59594" y="7668"/>
                    </a:lnTo>
                    <a:lnTo>
                      <a:pt x="28579" y="28581"/>
                    </a:lnTo>
                    <a:lnTo>
                      <a:pt x="7668" y="59600"/>
                    </a:lnTo>
                    <a:lnTo>
                      <a:pt x="0" y="97586"/>
                    </a:lnTo>
                    <a:lnTo>
                      <a:pt x="7668" y="135573"/>
                    </a:lnTo>
                    <a:lnTo>
                      <a:pt x="28579" y="166592"/>
                    </a:lnTo>
                    <a:lnTo>
                      <a:pt x="59594" y="187505"/>
                    </a:lnTo>
                    <a:lnTo>
                      <a:pt x="97574" y="195173"/>
                    </a:lnTo>
                    <a:lnTo>
                      <a:pt x="135560" y="187505"/>
                    </a:lnTo>
                    <a:lnTo>
                      <a:pt x="166579" y="166592"/>
                    </a:lnTo>
                    <a:lnTo>
                      <a:pt x="187492" y="135573"/>
                    </a:lnTo>
                    <a:lnTo>
                      <a:pt x="195160" y="97586"/>
                    </a:lnTo>
                    <a:lnTo>
                      <a:pt x="187492" y="59600"/>
                    </a:lnTo>
                    <a:lnTo>
                      <a:pt x="166579" y="28581"/>
                    </a:lnTo>
                    <a:lnTo>
                      <a:pt x="135560" y="7668"/>
                    </a:lnTo>
                    <a:lnTo>
                      <a:pt x="97574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38" name="그룹 37">
                <a:extLst>
                  <a:ext uri="{FF2B5EF4-FFF2-40B4-BE49-F238E27FC236}">
                    <a16:creationId xmlns:a16="http://schemas.microsoft.com/office/drawing/2014/main" id="{3FD8ED4C-4F0D-48E1-8202-C40FAD3DD658}"/>
                  </a:ext>
                </a:extLst>
              </p:cNvPr>
              <p:cNvGrpSpPr/>
              <p:nvPr/>
            </p:nvGrpSpPr>
            <p:grpSpPr>
              <a:xfrm>
                <a:off x="11792580" y="279497"/>
                <a:ext cx="139065" cy="91567"/>
                <a:chOff x="11792580" y="279497"/>
                <a:chExt cx="139065" cy="91567"/>
              </a:xfrm>
            </p:grpSpPr>
            <p:sp>
              <p:nvSpPr>
                <p:cNvPr id="17" name="object 17"/>
                <p:cNvSpPr/>
                <p:nvPr/>
              </p:nvSpPr>
              <p:spPr>
                <a:xfrm>
                  <a:off x="11838045" y="371064"/>
                  <a:ext cx="4762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49136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" name="object 18"/>
                <p:cNvSpPr/>
                <p:nvPr/>
              </p:nvSpPr>
              <p:spPr>
                <a:xfrm>
                  <a:off x="11792580" y="325281"/>
                  <a:ext cx="13906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65">
                      <a:moveTo>
                        <a:pt x="0" y="0"/>
                      </a:moveTo>
                      <a:lnTo>
                        <a:pt x="138544" y="0"/>
                      </a:lnTo>
                    </a:path>
                  </a:pathLst>
                </a:custGeom>
                <a:ln w="42430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" name="object 19"/>
                <p:cNvSpPr/>
                <p:nvPr/>
              </p:nvSpPr>
              <p:spPr>
                <a:xfrm>
                  <a:off x="11838045" y="279497"/>
                  <a:ext cx="4762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49136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73" name="object 2">
            <a:extLst>
              <a:ext uri="{FF2B5EF4-FFF2-40B4-BE49-F238E27FC236}">
                <a16:creationId xmlns:a16="http://schemas.microsoft.com/office/drawing/2014/main" id="{C601582E-5712-494A-BFD8-B4130FD757B1}"/>
              </a:ext>
            </a:extLst>
          </p:cNvPr>
          <p:cNvSpPr/>
          <p:nvPr/>
        </p:nvSpPr>
        <p:spPr>
          <a:xfrm>
            <a:off x="2636106" y="1905000"/>
            <a:ext cx="6717363" cy="2514600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solidFill>
            <a:srgbClr val="FFCF00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4">
            <a:extLst>
              <a:ext uri="{FF2B5EF4-FFF2-40B4-BE49-F238E27FC236}">
                <a16:creationId xmlns:a16="http://schemas.microsoft.com/office/drawing/2014/main" id="{810F1364-2C51-4F35-B0ED-D332C5F60202}"/>
              </a:ext>
            </a:extLst>
          </p:cNvPr>
          <p:cNvSpPr txBox="1"/>
          <p:nvPr/>
        </p:nvSpPr>
        <p:spPr>
          <a:xfrm>
            <a:off x="3316197" y="2787742"/>
            <a:ext cx="5579871" cy="7491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30600"/>
              </a:lnSpc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게임 설명을 다시 보고 싶으면 </a:t>
            </a:r>
            <a:endParaRPr lang="en-US" altLang="ko-KR"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  <a:p>
            <a:pPr marL="12700" marR="5080" algn="ctr">
              <a:lnSpc>
                <a:spcPct val="130600"/>
              </a:lnSpc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어플리케이션의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‘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게임 설명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’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에 들어가면 돼요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.</a:t>
            </a:r>
          </a:p>
        </p:txBody>
      </p: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58522AC1-A31B-4CFD-BAF5-0DA74E9E9B51}"/>
              </a:ext>
            </a:extLst>
          </p:cNvPr>
          <p:cNvGrpSpPr/>
          <p:nvPr/>
        </p:nvGrpSpPr>
        <p:grpSpPr>
          <a:xfrm>
            <a:off x="2791224" y="2040381"/>
            <a:ext cx="408940" cy="408940"/>
            <a:chOff x="378181" y="1712091"/>
            <a:chExt cx="408940" cy="408940"/>
          </a:xfrm>
        </p:grpSpPr>
        <p:sp>
          <p:nvSpPr>
            <p:cNvPr id="76" name="object 25">
              <a:extLst>
                <a:ext uri="{FF2B5EF4-FFF2-40B4-BE49-F238E27FC236}">
                  <a16:creationId xmlns:a16="http://schemas.microsoft.com/office/drawing/2014/main" id="{4AD644F6-9C79-4233-89EC-57A9421DF5D4}"/>
                </a:ext>
              </a:extLst>
            </p:cNvPr>
            <p:cNvSpPr/>
            <p:nvPr/>
          </p:nvSpPr>
          <p:spPr>
            <a:xfrm>
              <a:off x="378181" y="1712091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06" y="0"/>
                  </a:moveTo>
                  <a:lnTo>
                    <a:pt x="157538" y="5398"/>
                  </a:lnTo>
                  <a:lnTo>
                    <a:pt x="114513" y="20776"/>
                  </a:lnTo>
                  <a:lnTo>
                    <a:pt x="76560" y="44905"/>
                  </a:lnTo>
                  <a:lnTo>
                    <a:pt x="44905" y="76560"/>
                  </a:lnTo>
                  <a:lnTo>
                    <a:pt x="20776" y="114513"/>
                  </a:lnTo>
                  <a:lnTo>
                    <a:pt x="5398" y="157538"/>
                  </a:lnTo>
                  <a:lnTo>
                    <a:pt x="0" y="204406"/>
                  </a:lnTo>
                  <a:lnTo>
                    <a:pt x="5398" y="251274"/>
                  </a:lnTo>
                  <a:lnTo>
                    <a:pt x="20776" y="294299"/>
                  </a:lnTo>
                  <a:lnTo>
                    <a:pt x="44905" y="332252"/>
                  </a:lnTo>
                  <a:lnTo>
                    <a:pt x="76560" y="363907"/>
                  </a:lnTo>
                  <a:lnTo>
                    <a:pt x="114513" y="388036"/>
                  </a:lnTo>
                  <a:lnTo>
                    <a:pt x="157538" y="403414"/>
                  </a:lnTo>
                  <a:lnTo>
                    <a:pt x="204406" y="408813"/>
                  </a:lnTo>
                  <a:lnTo>
                    <a:pt x="251274" y="403414"/>
                  </a:lnTo>
                  <a:lnTo>
                    <a:pt x="294299" y="388036"/>
                  </a:lnTo>
                  <a:lnTo>
                    <a:pt x="332252" y="363907"/>
                  </a:lnTo>
                  <a:lnTo>
                    <a:pt x="363907" y="332252"/>
                  </a:lnTo>
                  <a:lnTo>
                    <a:pt x="388036" y="294299"/>
                  </a:lnTo>
                  <a:lnTo>
                    <a:pt x="403414" y="251274"/>
                  </a:lnTo>
                  <a:lnTo>
                    <a:pt x="408813" y="204406"/>
                  </a:lnTo>
                  <a:lnTo>
                    <a:pt x="403414" y="157538"/>
                  </a:lnTo>
                  <a:lnTo>
                    <a:pt x="388036" y="114513"/>
                  </a:lnTo>
                  <a:lnTo>
                    <a:pt x="363907" y="76560"/>
                  </a:lnTo>
                  <a:lnTo>
                    <a:pt x="332252" y="44905"/>
                  </a:lnTo>
                  <a:lnTo>
                    <a:pt x="294299" y="20776"/>
                  </a:lnTo>
                  <a:lnTo>
                    <a:pt x="251274" y="5398"/>
                  </a:lnTo>
                  <a:lnTo>
                    <a:pt x="204406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26">
              <a:extLst>
                <a:ext uri="{FF2B5EF4-FFF2-40B4-BE49-F238E27FC236}">
                  <a16:creationId xmlns:a16="http://schemas.microsoft.com/office/drawing/2014/main" id="{B245BEE7-C368-496B-B97E-6C4303AF9AB0}"/>
                </a:ext>
              </a:extLst>
            </p:cNvPr>
            <p:cNvSpPr/>
            <p:nvPr/>
          </p:nvSpPr>
          <p:spPr>
            <a:xfrm>
              <a:off x="425488" y="1759398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99" y="0"/>
                  </a:moveTo>
                  <a:lnTo>
                    <a:pt x="107442" y="8008"/>
                  </a:lnTo>
                  <a:lnTo>
                    <a:pt x="64317" y="30310"/>
                  </a:lnTo>
                  <a:lnTo>
                    <a:pt x="30310" y="64317"/>
                  </a:lnTo>
                  <a:lnTo>
                    <a:pt x="8008" y="107442"/>
                  </a:lnTo>
                  <a:lnTo>
                    <a:pt x="0" y="157098"/>
                  </a:lnTo>
                  <a:lnTo>
                    <a:pt x="8008" y="206755"/>
                  </a:lnTo>
                  <a:lnTo>
                    <a:pt x="30310" y="249880"/>
                  </a:lnTo>
                  <a:lnTo>
                    <a:pt x="64317" y="283887"/>
                  </a:lnTo>
                  <a:lnTo>
                    <a:pt x="107442" y="306189"/>
                  </a:lnTo>
                  <a:lnTo>
                    <a:pt x="157099" y="314197"/>
                  </a:lnTo>
                  <a:lnTo>
                    <a:pt x="206755" y="306189"/>
                  </a:lnTo>
                  <a:lnTo>
                    <a:pt x="249880" y="283887"/>
                  </a:lnTo>
                  <a:lnTo>
                    <a:pt x="283887" y="249880"/>
                  </a:lnTo>
                  <a:lnTo>
                    <a:pt x="306189" y="206755"/>
                  </a:lnTo>
                  <a:lnTo>
                    <a:pt x="314198" y="157098"/>
                  </a:lnTo>
                  <a:lnTo>
                    <a:pt x="306189" y="107442"/>
                  </a:lnTo>
                  <a:lnTo>
                    <a:pt x="283887" y="64317"/>
                  </a:lnTo>
                  <a:lnTo>
                    <a:pt x="249880" y="30310"/>
                  </a:lnTo>
                  <a:lnTo>
                    <a:pt x="206755" y="8008"/>
                  </a:lnTo>
                  <a:lnTo>
                    <a:pt x="1570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27">
              <a:extLst>
                <a:ext uri="{FF2B5EF4-FFF2-40B4-BE49-F238E27FC236}">
                  <a16:creationId xmlns:a16="http://schemas.microsoft.com/office/drawing/2014/main" id="{9B349982-95A8-4937-8083-BC4851423B4C}"/>
                </a:ext>
              </a:extLst>
            </p:cNvPr>
            <p:cNvSpPr/>
            <p:nvPr/>
          </p:nvSpPr>
          <p:spPr>
            <a:xfrm>
              <a:off x="544248" y="1950645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28">
              <a:extLst>
                <a:ext uri="{FF2B5EF4-FFF2-40B4-BE49-F238E27FC236}">
                  <a16:creationId xmlns:a16="http://schemas.microsoft.com/office/drawing/2014/main" id="{084BB2E4-6AB3-4599-8AB2-863A287592EF}"/>
                </a:ext>
              </a:extLst>
            </p:cNvPr>
            <p:cNvSpPr/>
            <p:nvPr/>
          </p:nvSpPr>
          <p:spPr>
            <a:xfrm>
              <a:off x="471058" y="1882344"/>
              <a:ext cx="223520" cy="68580"/>
            </a:xfrm>
            <a:custGeom>
              <a:avLst/>
              <a:gdLst/>
              <a:ahLst/>
              <a:cxnLst/>
              <a:rect l="l" t="t" r="r" b="b"/>
              <a:pathLst>
                <a:path w="223520" h="68579">
                  <a:moveTo>
                    <a:pt x="223050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223050" y="68300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29">
              <a:extLst>
                <a:ext uri="{FF2B5EF4-FFF2-40B4-BE49-F238E27FC236}">
                  <a16:creationId xmlns:a16="http://schemas.microsoft.com/office/drawing/2014/main" id="{689FCB1B-4EB1-4155-B2E9-87F0CB28B4AB}"/>
                </a:ext>
              </a:extLst>
            </p:cNvPr>
            <p:cNvSpPr/>
            <p:nvPr/>
          </p:nvSpPr>
          <p:spPr>
            <a:xfrm>
              <a:off x="544248" y="1803236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747468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741890"/>
            <a:ext cx="7680325" cy="1461135"/>
          </a:xfrm>
          <a:custGeom>
            <a:avLst/>
            <a:gdLst/>
            <a:ahLst/>
            <a:cxnLst/>
            <a:rect l="l" t="t" r="r" b="b"/>
            <a:pathLst>
              <a:path w="7680325" h="146113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80756"/>
                </a:lnTo>
                <a:lnTo>
                  <a:pt x="2812" y="1384817"/>
                </a:lnTo>
                <a:lnTo>
                  <a:pt x="22499" y="1438254"/>
                </a:lnTo>
                <a:lnTo>
                  <a:pt x="75936" y="1457941"/>
                </a:lnTo>
                <a:lnTo>
                  <a:pt x="179997" y="1460754"/>
                </a:lnTo>
                <a:lnTo>
                  <a:pt x="7499997" y="1460754"/>
                </a:lnTo>
                <a:lnTo>
                  <a:pt x="7604058" y="1457941"/>
                </a:lnTo>
                <a:lnTo>
                  <a:pt x="7657495" y="1438254"/>
                </a:lnTo>
                <a:lnTo>
                  <a:pt x="7677182" y="1384817"/>
                </a:lnTo>
                <a:lnTo>
                  <a:pt x="7679994" y="128075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741890"/>
            <a:ext cx="7680325" cy="1461135"/>
          </a:xfrm>
          <a:custGeom>
            <a:avLst/>
            <a:gdLst/>
            <a:ahLst/>
            <a:cxnLst/>
            <a:rect l="l" t="t" r="r" b="b"/>
            <a:pathLst>
              <a:path w="7680325" h="146113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80756"/>
                </a:lnTo>
                <a:lnTo>
                  <a:pt x="2812" y="1384817"/>
                </a:lnTo>
                <a:lnTo>
                  <a:pt x="22499" y="1438254"/>
                </a:lnTo>
                <a:lnTo>
                  <a:pt x="75936" y="1457941"/>
                </a:lnTo>
                <a:lnTo>
                  <a:pt x="179997" y="1460754"/>
                </a:lnTo>
                <a:lnTo>
                  <a:pt x="7499997" y="1460754"/>
                </a:lnTo>
                <a:lnTo>
                  <a:pt x="7604058" y="1457941"/>
                </a:lnTo>
                <a:lnTo>
                  <a:pt x="7657495" y="1438254"/>
                </a:lnTo>
                <a:lnTo>
                  <a:pt x="7677182" y="1384817"/>
                </a:lnTo>
                <a:lnTo>
                  <a:pt x="7679994" y="128075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051100" y="2996946"/>
            <a:ext cx="6007300" cy="835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철로 된 제품의 장점은 다른 것보다</a:t>
            </a:r>
            <a:r>
              <a:rPr spc="-9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수명이</a:t>
            </a:r>
            <a:r>
              <a:rPr spc="-15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짧아  새로운 것으로 자주 바꿀 수 있기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때문이다.</a:t>
            </a:r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15150" y="3027827"/>
            <a:ext cx="948528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22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6136AD44-BAA3-46F1-8C65-56BB8B0889C1}"/>
              </a:ext>
            </a:extLst>
          </p:cNvPr>
          <p:cNvSpPr/>
          <p:nvPr/>
        </p:nvSpPr>
        <p:spPr>
          <a:xfrm>
            <a:off x="3740283" y="2067997"/>
            <a:ext cx="1496060" cy="396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5303716-A9B1-4E0A-97C0-0B4908CD29F8}"/>
              </a:ext>
            </a:extLst>
          </p:cNvPr>
          <p:cNvSpPr txBox="1"/>
          <p:nvPr/>
        </p:nvSpPr>
        <p:spPr>
          <a:xfrm>
            <a:off x="3862180" y="2067149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O, X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퀴즈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27862" y="2971800"/>
            <a:ext cx="422275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X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32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9803" y="2145350"/>
            <a:ext cx="7680325" cy="2495550"/>
          </a:xfrm>
          <a:custGeom>
            <a:avLst/>
            <a:gdLst/>
            <a:ahLst/>
            <a:cxnLst/>
            <a:rect l="l" t="t" r="r" b="b"/>
            <a:pathLst>
              <a:path w="7680325" h="2495550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315298"/>
                </a:lnTo>
                <a:lnTo>
                  <a:pt x="2812" y="2419359"/>
                </a:lnTo>
                <a:lnTo>
                  <a:pt x="22499" y="2472796"/>
                </a:lnTo>
                <a:lnTo>
                  <a:pt x="75936" y="2492483"/>
                </a:lnTo>
                <a:lnTo>
                  <a:pt x="179997" y="2495296"/>
                </a:lnTo>
                <a:lnTo>
                  <a:pt x="7499997" y="2495296"/>
                </a:lnTo>
                <a:lnTo>
                  <a:pt x="7604058" y="2492483"/>
                </a:lnTo>
                <a:lnTo>
                  <a:pt x="7657495" y="2472796"/>
                </a:lnTo>
                <a:lnTo>
                  <a:pt x="7677182" y="2419359"/>
                </a:lnTo>
                <a:lnTo>
                  <a:pt x="7679994" y="2315298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09803" y="2145350"/>
            <a:ext cx="7680325" cy="2495550"/>
          </a:xfrm>
          <a:custGeom>
            <a:avLst/>
            <a:gdLst/>
            <a:ahLst/>
            <a:cxnLst/>
            <a:rect l="l" t="t" r="r" b="b"/>
            <a:pathLst>
              <a:path w="7680325" h="2495550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315298"/>
                </a:lnTo>
                <a:lnTo>
                  <a:pt x="2812" y="2419359"/>
                </a:lnTo>
                <a:lnTo>
                  <a:pt x="22499" y="2472796"/>
                </a:lnTo>
                <a:lnTo>
                  <a:pt x="75936" y="2492483"/>
                </a:lnTo>
                <a:lnTo>
                  <a:pt x="179997" y="2495296"/>
                </a:lnTo>
                <a:lnTo>
                  <a:pt x="7499997" y="2495296"/>
                </a:lnTo>
                <a:lnTo>
                  <a:pt x="7604058" y="2492483"/>
                </a:lnTo>
                <a:lnTo>
                  <a:pt x="7657495" y="2472796"/>
                </a:lnTo>
                <a:lnTo>
                  <a:pt x="7677182" y="2419359"/>
                </a:lnTo>
                <a:lnTo>
                  <a:pt x="7679994" y="2315298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1100" y="2321818"/>
            <a:ext cx="6616900" cy="835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뜨거운 공기를 이용해서 원료를 </a:t>
            </a:r>
            <a:r>
              <a:rPr sz="2200" dirty="0" err="1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녹여내는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 err="1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장치인</a:t>
            </a:r>
            <a:endParaRPr lang="en-US" altLang="ko-KR" sz="22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  <a:p>
            <a:pPr marL="12700" marR="5080">
              <a:lnSpc>
                <a:spcPct val="132600"/>
              </a:lnSpc>
            </a:pPr>
            <a:r>
              <a:rPr sz="2200" dirty="0" err="1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용광로에서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녹은 원료는 어디에서 어디로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흐를까요?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051100" y="3675745"/>
            <a:ext cx="23497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HINT :</a:t>
            </a:r>
            <a:r>
              <a:rPr sz="2200" spc="-36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5400" baseline="-6172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EXID</a:t>
            </a:r>
          </a:p>
        </p:txBody>
      </p:sp>
      <p:sp>
        <p:nvSpPr>
          <p:cNvPr id="6" name="object 6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606640" y="3027827"/>
            <a:ext cx="996684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23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5526053" y="2991370"/>
            <a:ext cx="40259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07565" algn="l"/>
              </a:tabLst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위에서	아래로</a:t>
            </a:r>
          </a:p>
        </p:txBody>
      </p:sp>
      <p:sp>
        <p:nvSpPr>
          <p:cNvPr id="30" name="object 30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153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741890"/>
            <a:ext cx="7680325" cy="1461135"/>
          </a:xfrm>
          <a:custGeom>
            <a:avLst/>
            <a:gdLst/>
            <a:ahLst/>
            <a:cxnLst/>
            <a:rect l="l" t="t" r="r" b="b"/>
            <a:pathLst>
              <a:path w="7680325" h="146113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80756"/>
                </a:lnTo>
                <a:lnTo>
                  <a:pt x="2812" y="1384817"/>
                </a:lnTo>
                <a:lnTo>
                  <a:pt x="22499" y="1438254"/>
                </a:lnTo>
                <a:lnTo>
                  <a:pt x="75936" y="1457941"/>
                </a:lnTo>
                <a:lnTo>
                  <a:pt x="179997" y="1460754"/>
                </a:lnTo>
                <a:lnTo>
                  <a:pt x="7499997" y="1460754"/>
                </a:lnTo>
                <a:lnTo>
                  <a:pt x="7604058" y="1457941"/>
                </a:lnTo>
                <a:lnTo>
                  <a:pt x="7657495" y="1438254"/>
                </a:lnTo>
                <a:lnTo>
                  <a:pt x="7677182" y="1384817"/>
                </a:lnTo>
                <a:lnTo>
                  <a:pt x="7679994" y="128075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741890"/>
            <a:ext cx="7680325" cy="1461135"/>
          </a:xfrm>
          <a:custGeom>
            <a:avLst/>
            <a:gdLst/>
            <a:ahLst/>
            <a:cxnLst/>
            <a:rect l="l" t="t" r="r" b="b"/>
            <a:pathLst>
              <a:path w="7680325" h="146113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80756"/>
                </a:lnTo>
                <a:lnTo>
                  <a:pt x="2812" y="1384817"/>
                </a:lnTo>
                <a:lnTo>
                  <a:pt x="22499" y="1438254"/>
                </a:lnTo>
                <a:lnTo>
                  <a:pt x="75936" y="1457941"/>
                </a:lnTo>
                <a:lnTo>
                  <a:pt x="179997" y="1460754"/>
                </a:lnTo>
                <a:lnTo>
                  <a:pt x="7499997" y="1460754"/>
                </a:lnTo>
                <a:lnTo>
                  <a:pt x="7604058" y="1457941"/>
                </a:lnTo>
                <a:lnTo>
                  <a:pt x="7657495" y="1438254"/>
                </a:lnTo>
                <a:lnTo>
                  <a:pt x="7677182" y="1384817"/>
                </a:lnTo>
                <a:lnTo>
                  <a:pt x="7679994" y="128075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051100" y="3011033"/>
            <a:ext cx="6845500" cy="835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쇳물에서 이것을 빼내어 굳히면 단단한</a:t>
            </a:r>
            <a:r>
              <a:rPr spc="-85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강철이</a:t>
            </a:r>
            <a:r>
              <a:rPr spc="-2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됩니다.  이것은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무엇일까요?</a:t>
            </a:r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14939" y="3027827"/>
            <a:ext cx="991792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24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91300" y="2971800"/>
            <a:ext cx="12954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탄소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153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5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346350"/>
            <a:ext cx="7680325" cy="2282825"/>
          </a:xfrm>
          <a:custGeom>
            <a:avLst/>
            <a:gdLst/>
            <a:ahLst/>
            <a:cxnLst/>
            <a:rect l="l" t="t" r="r" b="b"/>
            <a:pathLst>
              <a:path w="7680325" h="228282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102294"/>
                </a:lnTo>
                <a:lnTo>
                  <a:pt x="2812" y="2206362"/>
                </a:lnTo>
                <a:lnTo>
                  <a:pt x="22499" y="2259803"/>
                </a:lnTo>
                <a:lnTo>
                  <a:pt x="75936" y="2279491"/>
                </a:lnTo>
                <a:lnTo>
                  <a:pt x="179997" y="2282304"/>
                </a:lnTo>
                <a:lnTo>
                  <a:pt x="7499997" y="2282304"/>
                </a:lnTo>
                <a:lnTo>
                  <a:pt x="7604058" y="2279491"/>
                </a:lnTo>
                <a:lnTo>
                  <a:pt x="7657495" y="2259803"/>
                </a:lnTo>
                <a:lnTo>
                  <a:pt x="7677182" y="2206362"/>
                </a:lnTo>
                <a:lnTo>
                  <a:pt x="7679994" y="2102294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346350"/>
            <a:ext cx="7680325" cy="2282825"/>
          </a:xfrm>
          <a:custGeom>
            <a:avLst/>
            <a:gdLst/>
            <a:ahLst/>
            <a:cxnLst/>
            <a:rect l="l" t="t" r="r" b="b"/>
            <a:pathLst>
              <a:path w="7680325" h="228282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102294"/>
                </a:lnTo>
                <a:lnTo>
                  <a:pt x="2812" y="2206362"/>
                </a:lnTo>
                <a:lnTo>
                  <a:pt x="22499" y="2259803"/>
                </a:lnTo>
                <a:lnTo>
                  <a:pt x="75936" y="2279491"/>
                </a:lnTo>
                <a:lnTo>
                  <a:pt x="179997" y="2282304"/>
                </a:lnTo>
                <a:lnTo>
                  <a:pt x="7499997" y="2282304"/>
                </a:lnTo>
                <a:lnTo>
                  <a:pt x="7604058" y="2279491"/>
                </a:lnTo>
                <a:lnTo>
                  <a:pt x="7657495" y="2259803"/>
                </a:lnTo>
                <a:lnTo>
                  <a:pt x="7677182" y="2206362"/>
                </a:lnTo>
                <a:lnTo>
                  <a:pt x="7679994" y="2102294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051100" y="2522819"/>
            <a:ext cx="5854900" cy="1791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철을 원하는 형태로 </a:t>
            </a:r>
            <a:r>
              <a:rPr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제작하는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과정을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압연이라고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 하는데요. 피자도우로</a:t>
            </a:r>
            <a:r>
              <a:rPr spc="-75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만들</a:t>
            </a:r>
            <a:r>
              <a:rPr spc="-25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때처럼  밀대가 많아 OO이라고도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불러요.</a:t>
            </a: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이것은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무엇일까요?</a:t>
            </a:r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34895" y="3027827"/>
            <a:ext cx="920484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25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그림 57" descr="시계이(가) 표시된 사진&#10;&#10;자동 생성된 설명">
            <a:extLst>
              <a:ext uri="{FF2B5EF4-FFF2-40B4-BE49-F238E27FC236}">
                <a16:creationId xmlns:a16="http://schemas.microsoft.com/office/drawing/2014/main" id="{DEF3922D-78F9-4AC7-8EF1-3C08B121FD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35311"/>
            <a:ext cx="2421955" cy="497520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DA4E5115-725F-41BC-A808-AC62FA586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26" y="1535311"/>
            <a:ext cx="2421955" cy="49752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261528" y="1852466"/>
            <a:ext cx="5160441" cy="1347934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8834" y="1950479"/>
            <a:ext cx="5160441" cy="1152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0600"/>
              </a:lnSpc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구입한 지식카드는 나중에 유용하게 </a:t>
            </a:r>
            <a:endParaRPr lang="en-US" altLang="ko-KR"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  <a:p>
            <a:pPr marL="12700" marR="5080">
              <a:lnSpc>
                <a:spcPct val="130600"/>
              </a:lnSpc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쓰인답니다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. 15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라운드를 다 마치면</a:t>
            </a:r>
            <a:endParaRPr lang="en-US" altLang="ko-KR" sz="20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  <a:p>
            <a:pPr marL="12700" marR="5080">
              <a:lnSpc>
                <a:spcPct val="130600"/>
              </a:lnSpc>
            </a:pP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게임이 끝날 거예요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. </a:t>
            </a:r>
          </a:p>
        </p:txBody>
      </p:sp>
      <p:sp>
        <p:nvSpPr>
          <p:cNvPr id="10" name="object 10"/>
          <p:cNvSpPr/>
          <p:nvPr/>
        </p:nvSpPr>
        <p:spPr>
          <a:xfrm>
            <a:off x="203833" y="6408292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224" y="643768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6994" y="658104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1528" y="653526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6994" y="648948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34883" y="6408292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6961" y="0"/>
                </a:moveTo>
                <a:lnTo>
                  <a:pt x="77543" y="9979"/>
                </a:lnTo>
                <a:lnTo>
                  <a:pt x="37187" y="37193"/>
                </a:lnTo>
                <a:lnTo>
                  <a:pt x="9977" y="77554"/>
                </a:lnTo>
                <a:lnTo>
                  <a:pt x="0" y="126974"/>
                </a:lnTo>
                <a:lnTo>
                  <a:pt x="9977" y="176394"/>
                </a:lnTo>
                <a:lnTo>
                  <a:pt x="37187" y="216755"/>
                </a:lnTo>
                <a:lnTo>
                  <a:pt x="77543" y="243969"/>
                </a:lnTo>
                <a:lnTo>
                  <a:pt x="126961" y="253949"/>
                </a:lnTo>
                <a:lnTo>
                  <a:pt x="176387" y="243969"/>
                </a:lnTo>
                <a:lnTo>
                  <a:pt x="216747" y="216755"/>
                </a:lnTo>
                <a:lnTo>
                  <a:pt x="243958" y="176394"/>
                </a:lnTo>
                <a:lnTo>
                  <a:pt x="253936" y="126974"/>
                </a:lnTo>
                <a:lnTo>
                  <a:pt x="243958" y="77554"/>
                </a:lnTo>
                <a:lnTo>
                  <a:pt x="216747" y="37193"/>
                </a:lnTo>
                <a:lnTo>
                  <a:pt x="176387" y="9979"/>
                </a:lnTo>
                <a:lnTo>
                  <a:pt x="126961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64274" y="6437680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574" y="0"/>
                </a:moveTo>
                <a:lnTo>
                  <a:pt x="59594" y="7668"/>
                </a:lnTo>
                <a:lnTo>
                  <a:pt x="28579" y="28581"/>
                </a:lnTo>
                <a:lnTo>
                  <a:pt x="7668" y="59600"/>
                </a:lnTo>
                <a:lnTo>
                  <a:pt x="0" y="97586"/>
                </a:lnTo>
                <a:lnTo>
                  <a:pt x="7668" y="135573"/>
                </a:lnTo>
                <a:lnTo>
                  <a:pt x="28579" y="166592"/>
                </a:lnTo>
                <a:lnTo>
                  <a:pt x="59594" y="187505"/>
                </a:lnTo>
                <a:lnTo>
                  <a:pt x="97574" y="195173"/>
                </a:lnTo>
                <a:lnTo>
                  <a:pt x="135560" y="187505"/>
                </a:lnTo>
                <a:lnTo>
                  <a:pt x="166579" y="166592"/>
                </a:lnTo>
                <a:lnTo>
                  <a:pt x="187492" y="135573"/>
                </a:lnTo>
                <a:lnTo>
                  <a:pt x="195160" y="97586"/>
                </a:lnTo>
                <a:lnTo>
                  <a:pt x="187492" y="59600"/>
                </a:lnTo>
                <a:lnTo>
                  <a:pt x="166579" y="28581"/>
                </a:lnTo>
                <a:lnTo>
                  <a:pt x="135560" y="7668"/>
                </a:lnTo>
                <a:lnTo>
                  <a:pt x="9757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38045" y="658104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792580" y="6535266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544" y="0"/>
                </a:lnTo>
              </a:path>
            </a:pathLst>
          </a:custGeom>
          <a:ln w="42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38045" y="648948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49136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CBA58934-6808-4DB4-89B8-94EC6F1B0B4E}"/>
              </a:ext>
            </a:extLst>
          </p:cNvPr>
          <p:cNvGrpSpPr/>
          <p:nvPr/>
        </p:nvGrpSpPr>
        <p:grpSpPr>
          <a:xfrm>
            <a:off x="416646" y="1987847"/>
            <a:ext cx="408940" cy="408940"/>
            <a:chOff x="378181" y="1712091"/>
            <a:chExt cx="408940" cy="408940"/>
          </a:xfrm>
        </p:grpSpPr>
        <p:sp>
          <p:nvSpPr>
            <p:cNvPr id="25" name="object 25"/>
            <p:cNvSpPr/>
            <p:nvPr/>
          </p:nvSpPr>
          <p:spPr>
            <a:xfrm>
              <a:off x="378181" y="1712091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06" y="0"/>
                  </a:moveTo>
                  <a:lnTo>
                    <a:pt x="157538" y="5398"/>
                  </a:lnTo>
                  <a:lnTo>
                    <a:pt x="114513" y="20776"/>
                  </a:lnTo>
                  <a:lnTo>
                    <a:pt x="76560" y="44905"/>
                  </a:lnTo>
                  <a:lnTo>
                    <a:pt x="44905" y="76560"/>
                  </a:lnTo>
                  <a:lnTo>
                    <a:pt x="20776" y="114513"/>
                  </a:lnTo>
                  <a:lnTo>
                    <a:pt x="5398" y="157538"/>
                  </a:lnTo>
                  <a:lnTo>
                    <a:pt x="0" y="204406"/>
                  </a:lnTo>
                  <a:lnTo>
                    <a:pt x="5398" y="251274"/>
                  </a:lnTo>
                  <a:lnTo>
                    <a:pt x="20776" y="294299"/>
                  </a:lnTo>
                  <a:lnTo>
                    <a:pt x="44905" y="332252"/>
                  </a:lnTo>
                  <a:lnTo>
                    <a:pt x="76560" y="363907"/>
                  </a:lnTo>
                  <a:lnTo>
                    <a:pt x="114513" y="388036"/>
                  </a:lnTo>
                  <a:lnTo>
                    <a:pt x="157538" y="403414"/>
                  </a:lnTo>
                  <a:lnTo>
                    <a:pt x="204406" y="408813"/>
                  </a:lnTo>
                  <a:lnTo>
                    <a:pt x="251274" y="403414"/>
                  </a:lnTo>
                  <a:lnTo>
                    <a:pt x="294299" y="388036"/>
                  </a:lnTo>
                  <a:lnTo>
                    <a:pt x="332252" y="363907"/>
                  </a:lnTo>
                  <a:lnTo>
                    <a:pt x="363907" y="332252"/>
                  </a:lnTo>
                  <a:lnTo>
                    <a:pt x="388036" y="294299"/>
                  </a:lnTo>
                  <a:lnTo>
                    <a:pt x="403414" y="251274"/>
                  </a:lnTo>
                  <a:lnTo>
                    <a:pt x="408813" y="204406"/>
                  </a:lnTo>
                  <a:lnTo>
                    <a:pt x="403414" y="157538"/>
                  </a:lnTo>
                  <a:lnTo>
                    <a:pt x="388036" y="114513"/>
                  </a:lnTo>
                  <a:lnTo>
                    <a:pt x="363907" y="76560"/>
                  </a:lnTo>
                  <a:lnTo>
                    <a:pt x="332252" y="44905"/>
                  </a:lnTo>
                  <a:lnTo>
                    <a:pt x="294299" y="20776"/>
                  </a:lnTo>
                  <a:lnTo>
                    <a:pt x="251274" y="5398"/>
                  </a:lnTo>
                  <a:lnTo>
                    <a:pt x="204406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25488" y="1759398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99" y="0"/>
                  </a:moveTo>
                  <a:lnTo>
                    <a:pt x="107442" y="8008"/>
                  </a:lnTo>
                  <a:lnTo>
                    <a:pt x="64317" y="30310"/>
                  </a:lnTo>
                  <a:lnTo>
                    <a:pt x="30310" y="64317"/>
                  </a:lnTo>
                  <a:lnTo>
                    <a:pt x="8008" y="107442"/>
                  </a:lnTo>
                  <a:lnTo>
                    <a:pt x="0" y="157098"/>
                  </a:lnTo>
                  <a:lnTo>
                    <a:pt x="8008" y="206755"/>
                  </a:lnTo>
                  <a:lnTo>
                    <a:pt x="30310" y="249880"/>
                  </a:lnTo>
                  <a:lnTo>
                    <a:pt x="64317" y="283887"/>
                  </a:lnTo>
                  <a:lnTo>
                    <a:pt x="107442" y="306189"/>
                  </a:lnTo>
                  <a:lnTo>
                    <a:pt x="157099" y="314197"/>
                  </a:lnTo>
                  <a:lnTo>
                    <a:pt x="206755" y="306189"/>
                  </a:lnTo>
                  <a:lnTo>
                    <a:pt x="249880" y="283887"/>
                  </a:lnTo>
                  <a:lnTo>
                    <a:pt x="283887" y="249880"/>
                  </a:lnTo>
                  <a:lnTo>
                    <a:pt x="306189" y="206755"/>
                  </a:lnTo>
                  <a:lnTo>
                    <a:pt x="314198" y="157098"/>
                  </a:lnTo>
                  <a:lnTo>
                    <a:pt x="306189" y="107442"/>
                  </a:lnTo>
                  <a:lnTo>
                    <a:pt x="283887" y="64317"/>
                  </a:lnTo>
                  <a:lnTo>
                    <a:pt x="249880" y="30310"/>
                  </a:lnTo>
                  <a:lnTo>
                    <a:pt x="206755" y="8008"/>
                  </a:lnTo>
                  <a:lnTo>
                    <a:pt x="1570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44248" y="1950645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1058" y="1882344"/>
              <a:ext cx="223520" cy="68580"/>
            </a:xfrm>
            <a:custGeom>
              <a:avLst/>
              <a:gdLst/>
              <a:ahLst/>
              <a:cxnLst/>
              <a:rect l="l" t="t" r="r" b="b"/>
              <a:pathLst>
                <a:path w="223520" h="68579">
                  <a:moveTo>
                    <a:pt x="223050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223050" y="68300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4248" y="1803236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70386D86-2C1C-492B-BFAA-A50841386D7A}"/>
              </a:ext>
            </a:extLst>
          </p:cNvPr>
          <p:cNvGrpSpPr/>
          <p:nvPr/>
        </p:nvGrpSpPr>
        <p:grpSpPr>
          <a:xfrm>
            <a:off x="-2843530" y="3818442"/>
            <a:ext cx="408940" cy="408940"/>
            <a:chOff x="378181" y="2353549"/>
            <a:chExt cx="408940" cy="408940"/>
          </a:xfrm>
        </p:grpSpPr>
        <p:sp>
          <p:nvSpPr>
            <p:cNvPr id="30" name="object 30"/>
            <p:cNvSpPr/>
            <p:nvPr/>
          </p:nvSpPr>
          <p:spPr>
            <a:xfrm>
              <a:off x="378181" y="2353549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06" y="0"/>
                  </a:moveTo>
                  <a:lnTo>
                    <a:pt x="157538" y="5398"/>
                  </a:lnTo>
                  <a:lnTo>
                    <a:pt x="114513" y="20776"/>
                  </a:lnTo>
                  <a:lnTo>
                    <a:pt x="76560" y="44905"/>
                  </a:lnTo>
                  <a:lnTo>
                    <a:pt x="44905" y="76560"/>
                  </a:lnTo>
                  <a:lnTo>
                    <a:pt x="20776" y="114513"/>
                  </a:lnTo>
                  <a:lnTo>
                    <a:pt x="5398" y="157538"/>
                  </a:lnTo>
                  <a:lnTo>
                    <a:pt x="0" y="204406"/>
                  </a:lnTo>
                  <a:lnTo>
                    <a:pt x="5398" y="251274"/>
                  </a:lnTo>
                  <a:lnTo>
                    <a:pt x="20776" y="294299"/>
                  </a:lnTo>
                  <a:lnTo>
                    <a:pt x="44905" y="332252"/>
                  </a:lnTo>
                  <a:lnTo>
                    <a:pt x="76560" y="363907"/>
                  </a:lnTo>
                  <a:lnTo>
                    <a:pt x="114513" y="388036"/>
                  </a:lnTo>
                  <a:lnTo>
                    <a:pt x="157538" y="403414"/>
                  </a:lnTo>
                  <a:lnTo>
                    <a:pt x="204406" y="408812"/>
                  </a:lnTo>
                  <a:lnTo>
                    <a:pt x="251274" y="403414"/>
                  </a:lnTo>
                  <a:lnTo>
                    <a:pt x="294299" y="388036"/>
                  </a:lnTo>
                  <a:lnTo>
                    <a:pt x="332252" y="363907"/>
                  </a:lnTo>
                  <a:lnTo>
                    <a:pt x="363907" y="332252"/>
                  </a:lnTo>
                  <a:lnTo>
                    <a:pt x="388036" y="294299"/>
                  </a:lnTo>
                  <a:lnTo>
                    <a:pt x="403414" y="251274"/>
                  </a:lnTo>
                  <a:lnTo>
                    <a:pt x="408813" y="204406"/>
                  </a:lnTo>
                  <a:lnTo>
                    <a:pt x="403414" y="157538"/>
                  </a:lnTo>
                  <a:lnTo>
                    <a:pt x="388036" y="114513"/>
                  </a:lnTo>
                  <a:lnTo>
                    <a:pt x="363907" y="76560"/>
                  </a:lnTo>
                  <a:lnTo>
                    <a:pt x="332252" y="44905"/>
                  </a:lnTo>
                  <a:lnTo>
                    <a:pt x="294299" y="20776"/>
                  </a:lnTo>
                  <a:lnTo>
                    <a:pt x="251274" y="5398"/>
                  </a:lnTo>
                  <a:lnTo>
                    <a:pt x="204406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25488" y="2400856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099" y="0"/>
                  </a:moveTo>
                  <a:lnTo>
                    <a:pt x="107442" y="8008"/>
                  </a:lnTo>
                  <a:lnTo>
                    <a:pt x="64317" y="30310"/>
                  </a:lnTo>
                  <a:lnTo>
                    <a:pt x="30310" y="64317"/>
                  </a:lnTo>
                  <a:lnTo>
                    <a:pt x="8008" y="107442"/>
                  </a:lnTo>
                  <a:lnTo>
                    <a:pt x="0" y="157099"/>
                  </a:lnTo>
                  <a:lnTo>
                    <a:pt x="8008" y="206755"/>
                  </a:lnTo>
                  <a:lnTo>
                    <a:pt x="30310" y="249880"/>
                  </a:lnTo>
                  <a:lnTo>
                    <a:pt x="64317" y="283887"/>
                  </a:lnTo>
                  <a:lnTo>
                    <a:pt x="107442" y="306189"/>
                  </a:lnTo>
                  <a:lnTo>
                    <a:pt x="157099" y="314198"/>
                  </a:lnTo>
                  <a:lnTo>
                    <a:pt x="206755" y="306189"/>
                  </a:lnTo>
                  <a:lnTo>
                    <a:pt x="249880" y="283887"/>
                  </a:lnTo>
                  <a:lnTo>
                    <a:pt x="283887" y="249880"/>
                  </a:lnTo>
                  <a:lnTo>
                    <a:pt x="306189" y="206755"/>
                  </a:lnTo>
                  <a:lnTo>
                    <a:pt x="314198" y="157099"/>
                  </a:lnTo>
                  <a:lnTo>
                    <a:pt x="306189" y="107442"/>
                  </a:lnTo>
                  <a:lnTo>
                    <a:pt x="283887" y="64317"/>
                  </a:lnTo>
                  <a:lnTo>
                    <a:pt x="249880" y="30310"/>
                  </a:lnTo>
                  <a:lnTo>
                    <a:pt x="206755" y="8008"/>
                  </a:lnTo>
                  <a:lnTo>
                    <a:pt x="1570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44248" y="2592102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71058" y="2523801"/>
              <a:ext cx="223520" cy="68580"/>
            </a:xfrm>
            <a:custGeom>
              <a:avLst/>
              <a:gdLst/>
              <a:ahLst/>
              <a:cxnLst/>
              <a:rect l="l" t="t" r="r" b="b"/>
              <a:pathLst>
                <a:path w="223520" h="68579">
                  <a:moveTo>
                    <a:pt x="223050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223050" y="68300"/>
                  </a:lnTo>
                  <a:lnTo>
                    <a:pt x="22305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4248" y="2444693"/>
              <a:ext cx="76835" cy="79375"/>
            </a:xfrm>
            <a:custGeom>
              <a:avLst/>
              <a:gdLst/>
              <a:ahLst/>
              <a:cxnLst/>
              <a:rect l="l" t="t" r="r" b="b"/>
              <a:pathLst>
                <a:path w="76835" h="79375">
                  <a:moveTo>
                    <a:pt x="76682" y="0"/>
                  </a:moveTo>
                  <a:lnTo>
                    <a:pt x="0" y="0"/>
                  </a:lnTo>
                  <a:lnTo>
                    <a:pt x="0" y="79108"/>
                  </a:lnTo>
                  <a:lnTo>
                    <a:pt x="76682" y="79108"/>
                  </a:lnTo>
                  <a:lnTo>
                    <a:pt x="76682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354619" y="347488"/>
            <a:ext cx="11503028" cy="825030"/>
          </a:xfrm>
          <a:custGeom>
            <a:avLst/>
            <a:gdLst/>
            <a:ahLst/>
            <a:cxnLst/>
            <a:rect l="l" t="t" r="r" b="b"/>
            <a:pathLst>
              <a:path w="10312400" h="1066800">
                <a:moveTo>
                  <a:pt x="10204399" y="0"/>
                </a:moveTo>
                <a:lnTo>
                  <a:pt x="108000" y="0"/>
                </a:lnTo>
                <a:lnTo>
                  <a:pt x="66067" y="8522"/>
                </a:lnTo>
                <a:lnTo>
                  <a:pt x="31726" y="31726"/>
                </a:lnTo>
                <a:lnTo>
                  <a:pt x="8522" y="66067"/>
                </a:lnTo>
                <a:lnTo>
                  <a:pt x="0" y="108000"/>
                </a:lnTo>
                <a:lnTo>
                  <a:pt x="0" y="958799"/>
                </a:lnTo>
                <a:lnTo>
                  <a:pt x="8522" y="1000732"/>
                </a:lnTo>
                <a:lnTo>
                  <a:pt x="31726" y="1035073"/>
                </a:lnTo>
                <a:lnTo>
                  <a:pt x="66067" y="1058277"/>
                </a:lnTo>
                <a:lnTo>
                  <a:pt x="108000" y="1066800"/>
                </a:lnTo>
                <a:lnTo>
                  <a:pt x="10204399" y="1066800"/>
                </a:lnTo>
                <a:lnTo>
                  <a:pt x="10246332" y="1058277"/>
                </a:lnTo>
                <a:lnTo>
                  <a:pt x="10280673" y="1035073"/>
                </a:lnTo>
                <a:lnTo>
                  <a:pt x="10303877" y="1000732"/>
                </a:lnTo>
                <a:lnTo>
                  <a:pt x="10312400" y="958799"/>
                </a:lnTo>
                <a:lnTo>
                  <a:pt x="10312400" y="108000"/>
                </a:lnTo>
                <a:lnTo>
                  <a:pt x="10303877" y="66067"/>
                </a:lnTo>
                <a:lnTo>
                  <a:pt x="10280673" y="31726"/>
                </a:lnTo>
                <a:lnTo>
                  <a:pt x="10246332" y="8522"/>
                </a:lnTo>
                <a:lnTo>
                  <a:pt x="10204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805651" y="425244"/>
            <a:ext cx="84074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1472565" algn="l"/>
                <a:tab pos="4203065" algn="l"/>
                <a:tab pos="5663565" algn="l"/>
                <a:tab pos="7124065" algn="l"/>
              </a:tabLst>
            </a:pPr>
            <a:r>
              <a:rPr lang="ko-KR" altLang="en-US" sz="4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게임을 시작해 봅시다</a:t>
            </a:r>
            <a:r>
              <a:rPr lang="en-US" altLang="ko-KR" sz="4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 TTF"/>
              </a:rPr>
              <a:t>. </a:t>
            </a:r>
            <a:endParaRPr sz="40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Sandoll GyeokdongGothic TT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8587" y="322072"/>
            <a:ext cx="11529060" cy="850447"/>
          </a:xfrm>
          <a:custGeom>
            <a:avLst/>
            <a:gdLst/>
            <a:ahLst/>
            <a:cxnLst/>
            <a:rect l="l" t="t" r="r" b="b"/>
            <a:pathLst>
              <a:path w="11529060" h="6214109">
                <a:moveTo>
                  <a:pt x="11528818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28818" y="0"/>
                </a:lnTo>
                <a:lnTo>
                  <a:pt x="11528818" y="6213843"/>
                </a:lnTo>
                <a:close/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31075FB3-6BFD-4E4D-A1A1-D79E56C0F6E4}"/>
              </a:ext>
            </a:extLst>
          </p:cNvPr>
          <p:cNvGrpSpPr/>
          <p:nvPr/>
        </p:nvGrpSpPr>
        <p:grpSpPr>
          <a:xfrm>
            <a:off x="203833" y="198309"/>
            <a:ext cx="11785050" cy="254000"/>
            <a:chOff x="203833" y="198309"/>
            <a:chExt cx="11785050" cy="254000"/>
          </a:xfrm>
        </p:grpSpPr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75C86030-7624-4AD6-8E0A-74FA399A7B2F}"/>
                </a:ext>
              </a:extLst>
            </p:cNvPr>
            <p:cNvGrpSpPr/>
            <p:nvPr/>
          </p:nvGrpSpPr>
          <p:grpSpPr>
            <a:xfrm>
              <a:off x="203833" y="198309"/>
              <a:ext cx="254000" cy="254000"/>
              <a:chOff x="203833" y="198309"/>
              <a:chExt cx="254000" cy="254000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203833" y="198309"/>
                <a:ext cx="254000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254000">
                    <a:moveTo>
                      <a:pt x="126961" y="0"/>
                    </a:moveTo>
                    <a:lnTo>
                      <a:pt x="77543" y="9979"/>
                    </a:lnTo>
                    <a:lnTo>
                      <a:pt x="37187" y="37193"/>
                    </a:lnTo>
                    <a:lnTo>
                      <a:pt x="9977" y="77554"/>
                    </a:lnTo>
                    <a:lnTo>
                      <a:pt x="0" y="126974"/>
                    </a:lnTo>
                    <a:lnTo>
                      <a:pt x="9977" y="176392"/>
                    </a:lnTo>
                    <a:lnTo>
                      <a:pt x="37187" y="216749"/>
                    </a:lnTo>
                    <a:lnTo>
                      <a:pt x="77543" y="243958"/>
                    </a:lnTo>
                    <a:lnTo>
                      <a:pt x="126961" y="253936"/>
                    </a:lnTo>
                    <a:lnTo>
                      <a:pt x="176387" y="243958"/>
                    </a:lnTo>
                    <a:lnTo>
                      <a:pt x="216747" y="216749"/>
                    </a:lnTo>
                    <a:lnTo>
                      <a:pt x="243958" y="176392"/>
                    </a:lnTo>
                    <a:lnTo>
                      <a:pt x="253936" y="126974"/>
                    </a:lnTo>
                    <a:lnTo>
                      <a:pt x="243958" y="77554"/>
                    </a:lnTo>
                    <a:lnTo>
                      <a:pt x="216747" y="37193"/>
                    </a:lnTo>
                    <a:lnTo>
                      <a:pt x="176387" y="9979"/>
                    </a:lnTo>
                    <a:lnTo>
                      <a:pt x="126961" y="0"/>
                    </a:lnTo>
                    <a:close/>
                  </a:path>
                </a:pathLst>
              </a:custGeom>
              <a:solidFill>
                <a:srgbClr val="41404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233224" y="227697"/>
                <a:ext cx="195580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195579" h="195579">
                    <a:moveTo>
                      <a:pt x="97574" y="0"/>
                    </a:moveTo>
                    <a:lnTo>
                      <a:pt x="59594" y="7668"/>
                    </a:lnTo>
                    <a:lnTo>
                      <a:pt x="28579" y="28581"/>
                    </a:lnTo>
                    <a:lnTo>
                      <a:pt x="7668" y="59600"/>
                    </a:lnTo>
                    <a:lnTo>
                      <a:pt x="0" y="97586"/>
                    </a:lnTo>
                    <a:lnTo>
                      <a:pt x="7668" y="135573"/>
                    </a:lnTo>
                    <a:lnTo>
                      <a:pt x="28579" y="166592"/>
                    </a:lnTo>
                    <a:lnTo>
                      <a:pt x="59594" y="187505"/>
                    </a:lnTo>
                    <a:lnTo>
                      <a:pt x="97574" y="195173"/>
                    </a:lnTo>
                    <a:lnTo>
                      <a:pt x="135560" y="187505"/>
                    </a:lnTo>
                    <a:lnTo>
                      <a:pt x="166579" y="166592"/>
                    </a:lnTo>
                    <a:lnTo>
                      <a:pt x="187492" y="135573"/>
                    </a:lnTo>
                    <a:lnTo>
                      <a:pt x="195160" y="97586"/>
                    </a:lnTo>
                    <a:lnTo>
                      <a:pt x="187492" y="59600"/>
                    </a:lnTo>
                    <a:lnTo>
                      <a:pt x="166579" y="28581"/>
                    </a:lnTo>
                    <a:lnTo>
                      <a:pt x="135560" y="7668"/>
                    </a:lnTo>
                    <a:lnTo>
                      <a:pt x="97574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306994" y="371064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0" y="0"/>
                    </a:moveTo>
                    <a:lnTo>
                      <a:pt x="47625" y="0"/>
                    </a:lnTo>
                  </a:path>
                </a:pathLst>
              </a:custGeom>
              <a:ln w="49136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261528" y="325281"/>
                <a:ext cx="139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9065">
                    <a:moveTo>
                      <a:pt x="0" y="0"/>
                    </a:moveTo>
                    <a:lnTo>
                      <a:pt x="138544" y="0"/>
                    </a:lnTo>
                  </a:path>
                </a:pathLst>
              </a:custGeom>
              <a:ln w="42430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306994" y="279497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0" y="0"/>
                    </a:moveTo>
                    <a:lnTo>
                      <a:pt x="47625" y="0"/>
                    </a:lnTo>
                  </a:path>
                </a:pathLst>
              </a:custGeom>
              <a:ln w="49136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957BD9EC-4542-4D15-98C6-75FA2E0FE169}"/>
                </a:ext>
              </a:extLst>
            </p:cNvPr>
            <p:cNvGrpSpPr/>
            <p:nvPr/>
          </p:nvGrpSpPr>
          <p:grpSpPr>
            <a:xfrm>
              <a:off x="11734883" y="198309"/>
              <a:ext cx="254000" cy="254000"/>
              <a:chOff x="11734883" y="198309"/>
              <a:chExt cx="254000" cy="254000"/>
            </a:xfrm>
          </p:grpSpPr>
          <p:sp>
            <p:nvSpPr>
              <p:cNvPr id="15" name="object 15"/>
              <p:cNvSpPr/>
              <p:nvPr/>
            </p:nvSpPr>
            <p:spPr>
              <a:xfrm>
                <a:off x="11734883" y="198309"/>
                <a:ext cx="254000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254000">
                    <a:moveTo>
                      <a:pt x="126961" y="0"/>
                    </a:moveTo>
                    <a:lnTo>
                      <a:pt x="77543" y="9979"/>
                    </a:lnTo>
                    <a:lnTo>
                      <a:pt x="37187" y="37193"/>
                    </a:lnTo>
                    <a:lnTo>
                      <a:pt x="9977" y="77554"/>
                    </a:lnTo>
                    <a:lnTo>
                      <a:pt x="0" y="126974"/>
                    </a:lnTo>
                    <a:lnTo>
                      <a:pt x="9977" y="176392"/>
                    </a:lnTo>
                    <a:lnTo>
                      <a:pt x="37187" y="216749"/>
                    </a:lnTo>
                    <a:lnTo>
                      <a:pt x="77543" y="243958"/>
                    </a:lnTo>
                    <a:lnTo>
                      <a:pt x="126961" y="253936"/>
                    </a:lnTo>
                    <a:lnTo>
                      <a:pt x="176387" y="243958"/>
                    </a:lnTo>
                    <a:lnTo>
                      <a:pt x="216747" y="216749"/>
                    </a:lnTo>
                    <a:lnTo>
                      <a:pt x="243958" y="176392"/>
                    </a:lnTo>
                    <a:lnTo>
                      <a:pt x="253936" y="126974"/>
                    </a:lnTo>
                    <a:lnTo>
                      <a:pt x="243958" y="77554"/>
                    </a:lnTo>
                    <a:lnTo>
                      <a:pt x="216747" y="37193"/>
                    </a:lnTo>
                    <a:lnTo>
                      <a:pt x="176387" y="9979"/>
                    </a:lnTo>
                    <a:lnTo>
                      <a:pt x="126961" y="0"/>
                    </a:lnTo>
                    <a:close/>
                  </a:path>
                </a:pathLst>
              </a:custGeom>
              <a:solidFill>
                <a:srgbClr val="41404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11764274" y="227697"/>
                <a:ext cx="195580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195579" h="195579">
                    <a:moveTo>
                      <a:pt x="97574" y="0"/>
                    </a:moveTo>
                    <a:lnTo>
                      <a:pt x="59594" y="7668"/>
                    </a:lnTo>
                    <a:lnTo>
                      <a:pt x="28579" y="28581"/>
                    </a:lnTo>
                    <a:lnTo>
                      <a:pt x="7668" y="59600"/>
                    </a:lnTo>
                    <a:lnTo>
                      <a:pt x="0" y="97586"/>
                    </a:lnTo>
                    <a:lnTo>
                      <a:pt x="7668" y="135573"/>
                    </a:lnTo>
                    <a:lnTo>
                      <a:pt x="28579" y="166592"/>
                    </a:lnTo>
                    <a:lnTo>
                      <a:pt x="59594" y="187505"/>
                    </a:lnTo>
                    <a:lnTo>
                      <a:pt x="97574" y="195173"/>
                    </a:lnTo>
                    <a:lnTo>
                      <a:pt x="135560" y="187505"/>
                    </a:lnTo>
                    <a:lnTo>
                      <a:pt x="166579" y="166592"/>
                    </a:lnTo>
                    <a:lnTo>
                      <a:pt x="187492" y="135573"/>
                    </a:lnTo>
                    <a:lnTo>
                      <a:pt x="195160" y="97586"/>
                    </a:lnTo>
                    <a:lnTo>
                      <a:pt x="187492" y="59600"/>
                    </a:lnTo>
                    <a:lnTo>
                      <a:pt x="166579" y="28581"/>
                    </a:lnTo>
                    <a:lnTo>
                      <a:pt x="135560" y="7668"/>
                    </a:lnTo>
                    <a:lnTo>
                      <a:pt x="97574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38" name="그룹 37">
                <a:extLst>
                  <a:ext uri="{FF2B5EF4-FFF2-40B4-BE49-F238E27FC236}">
                    <a16:creationId xmlns:a16="http://schemas.microsoft.com/office/drawing/2014/main" id="{3FD8ED4C-4F0D-48E1-8202-C40FAD3DD658}"/>
                  </a:ext>
                </a:extLst>
              </p:cNvPr>
              <p:cNvGrpSpPr/>
              <p:nvPr/>
            </p:nvGrpSpPr>
            <p:grpSpPr>
              <a:xfrm>
                <a:off x="11792580" y="279497"/>
                <a:ext cx="139065" cy="91567"/>
                <a:chOff x="11792580" y="279497"/>
                <a:chExt cx="139065" cy="91567"/>
              </a:xfrm>
            </p:grpSpPr>
            <p:sp>
              <p:nvSpPr>
                <p:cNvPr id="17" name="object 17"/>
                <p:cNvSpPr/>
                <p:nvPr/>
              </p:nvSpPr>
              <p:spPr>
                <a:xfrm>
                  <a:off x="11838045" y="371064"/>
                  <a:ext cx="4762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49136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" name="object 18"/>
                <p:cNvSpPr/>
                <p:nvPr/>
              </p:nvSpPr>
              <p:spPr>
                <a:xfrm>
                  <a:off x="11792580" y="325281"/>
                  <a:ext cx="13906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65">
                      <a:moveTo>
                        <a:pt x="0" y="0"/>
                      </a:moveTo>
                      <a:lnTo>
                        <a:pt x="138544" y="0"/>
                      </a:lnTo>
                    </a:path>
                  </a:pathLst>
                </a:custGeom>
                <a:ln w="42430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" name="object 19"/>
                <p:cNvSpPr/>
                <p:nvPr/>
              </p:nvSpPr>
              <p:spPr>
                <a:xfrm>
                  <a:off x="11838045" y="279497"/>
                  <a:ext cx="4762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49136">
                  <a:solidFill>
                    <a:srgbClr val="58595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023CF45B-012B-4A10-93F1-FDA0B65EF7FC}"/>
              </a:ext>
            </a:extLst>
          </p:cNvPr>
          <p:cNvCxnSpPr>
            <a:cxnSpLocks/>
          </p:cNvCxnSpPr>
          <p:nvPr/>
        </p:nvCxnSpPr>
        <p:spPr>
          <a:xfrm>
            <a:off x="3733800" y="2797608"/>
            <a:ext cx="1447800" cy="788903"/>
          </a:xfrm>
          <a:prstGeom prst="straightConnector1">
            <a:avLst/>
          </a:prstGeom>
          <a:ln w="76200">
            <a:solidFill>
              <a:srgbClr val="FFC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6305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91300" y="2971800"/>
            <a:ext cx="12954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롤링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6391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6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9803" y="2322349"/>
            <a:ext cx="7680325" cy="2315845"/>
          </a:xfrm>
          <a:custGeom>
            <a:avLst/>
            <a:gdLst/>
            <a:ahLst/>
            <a:cxnLst/>
            <a:rect l="l" t="t" r="r" b="b"/>
            <a:pathLst>
              <a:path w="7680325" h="231584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135301"/>
                </a:lnTo>
                <a:lnTo>
                  <a:pt x="2812" y="2239362"/>
                </a:lnTo>
                <a:lnTo>
                  <a:pt x="22499" y="2292799"/>
                </a:lnTo>
                <a:lnTo>
                  <a:pt x="75936" y="2312486"/>
                </a:lnTo>
                <a:lnTo>
                  <a:pt x="179997" y="2315298"/>
                </a:lnTo>
                <a:lnTo>
                  <a:pt x="7499997" y="2315298"/>
                </a:lnTo>
                <a:lnTo>
                  <a:pt x="7604058" y="2312486"/>
                </a:lnTo>
                <a:lnTo>
                  <a:pt x="7657495" y="2292799"/>
                </a:lnTo>
                <a:lnTo>
                  <a:pt x="7677182" y="2239362"/>
                </a:lnTo>
                <a:lnTo>
                  <a:pt x="7679994" y="2135301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09803" y="2322349"/>
            <a:ext cx="7680325" cy="2315845"/>
          </a:xfrm>
          <a:custGeom>
            <a:avLst/>
            <a:gdLst/>
            <a:ahLst/>
            <a:cxnLst/>
            <a:rect l="l" t="t" r="r" b="b"/>
            <a:pathLst>
              <a:path w="7680325" h="231584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135301"/>
                </a:lnTo>
                <a:lnTo>
                  <a:pt x="2812" y="2239362"/>
                </a:lnTo>
                <a:lnTo>
                  <a:pt x="22499" y="2292799"/>
                </a:lnTo>
                <a:lnTo>
                  <a:pt x="75936" y="2312486"/>
                </a:lnTo>
                <a:lnTo>
                  <a:pt x="179997" y="2315298"/>
                </a:lnTo>
                <a:lnTo>
                  <a:pt x="7499997" y="2315298"/>
                </a:lnTo>
                <a:lnTo>
                  <a:pt x="7604058" y="2312486"/>
                </a:lnTo>
                <a:lnTo>
                  <a:pt x="7657495" y="2292799"/>
                </a:lnTo>
                <a:lnTo>
                  <a:pt x="7677182" y="2239362"/>
                </a:lnTo>
                <a:lnTo>
                  <a:pt x="7679994" y="2135301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1099" y="2533332"/>
            <a:ext cx="6311805" cy="1791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9445">
              <a:lnSpc>
                <a:spcPct val="1326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멋진 패턴이 나오는 요리사의 칼에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사용되는  다마스쿠스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강.</a:t>
            </a:r>
          </a:p>
          <a:p>
            <a:pPr marL="12700" marR="5080">
              <a:lnSpc>
                <a:spcPct val="132600"/>
              </a:lnSpc>
            </a:pP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이것은 강철과 OO을 수백 번 때려 붙여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만듭니다.  이것은</a:t>
            </a:r>
            <a:r>
              <a:rPr sz="22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22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무엇일까요?</a:t>
            </a:r>
          </a:p>
        </p:txBody>
      </p:sp>
      <p:sp>
        <p:nvSpPr>
          <p:cNvPr id="5" name="object 5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631405" y="3027827"/>
            <a:ext cx="923974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26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91300" y="2971800"/>
            <a:ext cx="12954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연철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6391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9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346350"/>
            <a:ext cx="7680325" cy="2282825"/>
          </a:xfrm>
          <a:custGeom>
            <a:avLst/>
            <a:gdLst/>
            <a:ahLst/>
            <a:cxnLst/>
            <a:rect l="l" t="t" r="r" b="b"/>
            <a:pathLst>
              <a:path w="7680325" h="228282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102294"/>
                </a:lnTo>
                <a:lnTo>
                  <a:pt x="2812" y="2206362"/>
                </a:lnTo>
                <a:lnTo>
                  <a:pt x="22499" y="2259803"/>
                </a:lnTo>
                <a:lnTo>
                  <a:pt x="75936" y="2279491"/>
                </a:lnTo>
                <a:lnTo>
                  <a:pt x="179997" y="2282304"/>
                </a:lnTo>
                <a:lnTo>
                  <a:pt x="7499997" y="2282304"/>
                </a:lnTo>
                <a:lnTo>
                  <a:pt x="7604058" y="2279491"/>
                </a:lnTo>
                <a:lnTo>
                  <a:pt x="7657495" y="2259803"/>
                </a:lnTo>
                <a:lnTo>
                  <a:pt x="7677182" y="2206362"/>
                </a:lnTo>
                <a:lnTo>
                  <a:pt x="7679994" y="2102294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346350"/>
            <a:ext cx="7680325" cy="2282825"/>
          </a:xfrm>
          <a:custGeom>
            <a:avLst/>
            <a:gdLst/>
            <a:ahLst/>
            <a:cxnLst/>
            <a:rect l="l" t="t" r="r" b="b"/>
            <a:pathLst>
              <a:path w="7680325" h="228282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102294"/>
                </a:lnTo>
                <a:lnTo>
                  <a:pt x="2812" y="2206362"/>
                </a:lnTo>
                <a:lnTo>
                  <a:pt x="22499" y="2259803"/>
                </a:lnTo>
                <a:lnTo>
                  <a:pt x="75936" y="2279491"/>
                </a:lnTo>
                <a:lnTo>
                  <a:pt x="179997" y="2282304"/>
                </a:lnTo>
                <a:lnTo>
                  <a:pt x="7499997" y="2282304"/>
                </a:lnTo>
                <a:lnTo>
                  <a:pt x="7604058" y="2279491"/>
                </a:lnTo>
                <a:lnTo>
                  <a:pt x="7657495" y="2259803"/>
                </a:lnTo>
                <a:lnTo>
                  <a:pt x="7677182" y="2206362"/>
                </a:lnTo>
                <a:lnTo>
                  <a:pt x="7679994" y="2102294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41291" y="3027827"/>
            <a:ext cx="891147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27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0035ED8-23E7-4CCF-AE65-3B85D89E8C5B}"/>
              </a:ext>
            </a:extLst>
          </p:cNvPr>
          <p:cNvSpPr txBox="1"/>
          <p:nvPr/>
        </p:nvSpPr>
        <p:spPr>
          <a:xfrm>
            <a:off x="3952126" y="2397283"/>
            <a:ext cx="7010400" cy="2044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일반 스테인리스 냄비는 바닥만 뜨거워지지만</a:t>
            </a:r>
            <a:endParaRPr lang="en-US" altLang="ko-KR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이것은 스테인리스에 알루미늄을 덧대어</a:t>
            </a:r>
            <a:endParaRPr lang="en-US" altLang="ko-KR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열전도가 좋아요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이것은 무엇일까요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6256299" y="2959100"/>
            <a:ext cx="256540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</a:rPr>
              <a:t>클래드강</a:t>
            </a:r>
          </a:p>
        </p:txBody>
      </p:sp>
      <p:sp>
        <p:nvSpPr>
          <p:cNvPr id="30" name="object 30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0064" y="1251191"/>
            <a:ext cx="3050042" cy="4355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75894" y="1251191"/>
            <a:ext cx="3050042" cy="4355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6300" y="522901"/>
            <a:ext cx="7915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card</a:t>
            </a:r>
            <a:r>
              <a:rPr sz="1500" spc="-1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 </a:t>
            </a:r>
            <a:r>
              <a:rPr sz="15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12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solidFill>
            <a:srgbClr val="FED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138" y="312559"/>
            <a:ext cx="11539220" cy="6214110"/>
          </a:xfrm>
          <a:custGeom>
            <a:avLst/>
            <a:gdLst/>
            <a:ahLst/>
            <a:cxnLst/>
            <a:rect l="l" t="t" r="r" b="b"/>
            <a:pathLst>
              <a:path w="11539220" h="6214109">
                <a:moveTo>
                  <a:pt x="11538813" y="6213843"/>
                </a:moveTo>
                <a:lnTo>
                  <a:pt x="0" y="6213843"/>
                </a:lnTo>
                <a:lnTo>
                  <a:pt x="0" y="0"/>
                </a:lnTo>
                <a:lnTo>
                  <a:pt x="11538813" y="0"/>
                </a:lnTo>
                <a:lnTo>
                  <a:pt x="11538813" y="621384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97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18" y="216747"/>
                </a:lnTo>
                <a:lnTo>
                  <a:pt x="77607" y="243958"/>
                </a:lnTo>
                <a:lnTo>
                  <a:pt x="127063" y="253936"/>
                </a:lnTo>
                <a:lnTo>
                  <a:pt x="176533" y="243958"/>
                </a:lnTo>
                <a:lnTo>
                  <a:pt x="216930" y="216747"/>
                </a:lnTo>
                <a:lnTo>
                  <a:pt x="244165" y="176387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699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543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9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1543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297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63" y="0"/>
                </a:moveTo>
                <a:lnTo>
                  <a:pt x="77607" y="9977"/>
                </a:lnTo>
                <a:lnTo>
                  <a:pt x="37218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18" y="216736"/>
                </a:lnTo>
                <a:lnTo>
                  <a:pt x="77607" y="243946"/>
                </a:lnTo>
                <a:lnTo>
                  <a:pt x="127063" y="253923"/>
                </a:lnTo>
                <a:lnTo>
                  <a:pt x="176533" y="243946"/>
                </a:lnTo>
                <a:lnTo>
                  <a:pt x="216930" y="216736"/>
                </a:lnTo>
                <a:lnTo>
                  <a:pt x="244165" y="176380"/>
                </a:lnTo>
                <a:lnTo>
                  <a:pt x="254152" y="126961"/>
                </a:lnTo>
                <a:lnTo>
                  <a:pt x="244165" y="77543"/>
                </a:lnTo>
                <a:lnTo>
                  <a:pt x="216930" y="37187"/>
                </a:lnTo>
                <a:lnTo>
                  <a:pt x="176533" y="9977"/>
                </a:lnTo>
                <a:lnTo>
                  <a:pt x="127063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699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63" y="0"/>
                </a:moveTo>
                <a:lnTo>
                  <a:pt x="59648" y="7668"/>
                </a:lnTo>
                <a:lnTo>
                  <a:pt x="28605" y="28581"/>
                </a:lnTo>
                <a:lnTo>
                  <a:pt x="7674" y="59600"/>
                </a:lnTo>
                <a:lnTo>
                  <a:pt x="0" y="97586"/>
                </a:lnTo>
                <a:lnTo>
                  <a:pt x="7674" y="135573"/>
                </a:lnTo>
                <a:lnTo>
                  <a:pt x="28605" y="166592"/>
                </a:lnTo>
                <a:lnTo>
                  <a:pt x="59648" y="187505"/>
                </a:lnTo>
                <a:lnTo>
                  <a:pt x="97663" y="195173"/>
                </a:lnTo>
                <a:lnTo>
                  <a:pt x="135684" y="187505"/>
                </a:lnTo>
                <a:lnTo>
                  <a:pt x="166731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1" y="28581"/>
                </a:lnTo>
                <a:lnTo>
                  <a:pt x="135684" y="7668"/>
                </a:lnTo>
                <a:lnTo>
                  <a:pt x="97663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543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9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1543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60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39298" y="188808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7"/>
                </a:lnTo>
                <a:lnTo>
                  <a:pt x="37222" y="216747"/>
                </a:lnTo>
                <a:lnTo>
                  <a:pt x="77618" y="243958"/>
                </a:lnTo>
                <a:lnTo>
                  <a:pt x="127088" y="253936"/>
                </a:lnTo>
                <a:lnTo>
                  <a:pt x="176551" y="243958"/>
                </a:lnTo>
                <a:lnTo>
                  <a:pt x="216944" y="216747"/>
                </a:lnTo>
                <a:lnTo>
                  <a:pt x="244178" y="176387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68712" y="21818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42556" y="361552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797052" y="31576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42556" y="269985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9298" y="6398793"/>
            <a:ext cx="254635" cy="254000"/>
          </a:xfrm>
          <a:custGeom>
            <a:avLst/>
            <a:gdLst/>
            <a:ahLst/>
            <a:cxnLst/>
            <a:rect l="l" t="t" r="r" b="b"/>
            <a:pathLst>
              <a:path w="254634" h="254000">
                <a:moveTo>
                  <a:pt x="127088" y="0"/>
                </a:moveTo>
                <a:lnTo>
                  <a:pt x="77618" y="9977"/>
                </a:lnTo>
                <a:lnTo>
                  <a:pt x="37222" y="37187"/>
                </a:lnTo>
                <a:lnTo>
                  <a:pt x="9986" y="77543"/>
                </a:lnTo>
                <a:lnTo>
                  <a:pt x="0" y="126961"/>
                </a:lnTo>
                <a:lnTo>
                  <a:pt x="9986" y="176380"/>
                </a:lnTo>
                <a:lnTo>
                  <a:pt x="37222" y="216736"/>
                </a:lnTo>
                <a:lnTo>
                  <a:pt x="77618" y="243946"/>
                </a:lnTo>
                <a:lnTo>
                  <a:pt x="127088" y="253923"/>
                </a:lnTo>
                <a:lnTo>
                  <a:pt x="176551" y="243946"/>
                </a:lnTo>
                <a:lnTo>
                  <a:pt x="216944" y="216736"/>
                </a:lnTo>
                <a:lnTo>
                  <a:pt x="244178" y="176380"/>
                </a:lnTo>
                <a:lnTo>
                  <a:pt x="254165" y="126961"/>
                </a:lnTo>
                <a:lnTo>
                  <a:pt x="244178" y="77543"/>
                </a:lnTo>
                <a:lnTo>
                  <a:pt x="216944" y="37187"/>
                </a:lnTo>
                <a:lnTo>
                  <a:pt x="176551" y="9977"/>
                </a:lnTo>
                <a:lnTo>
                  <a:pt x="12708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68712" y="6428168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97675" y="0"/>
                </a:moveTo>
                <a:lnTo>
                  <a:pt x="59653" y="7668"/>
                </a:lnTo>
                <a:lnTo>
                  <a:pt x="28606" y="28581"/>
                </a:lnTo>
                <a:lnTo>
                  <a:pt x="7675" y="59600"/>
                </a:lnTo>
                <a:lnTo>
                  <a:pt x="0" y="97586"/>
                </a:lnTo>
                <a:lnTo>
                  <a:pt x="7675" y="135573"/>
                </a:lnTo>
                <a:lnTo>
                  <a:pt x="28606" y="166592"/>
                </a:lnTo>
                <a:lnTo>
                  <a:pt x="59653" y="187505"/>
                </a:lnTo>
                <a:lnTo>
                  <a:pt x="97675" y="195173"/>
                </a:lnTo>
                <a:lnTo>
                  <a:pt x="135690" y="187505"/>
                </a:lnTo>
                <a:lnTo>
                  <a:pt x="166733" y="166592"/>
                </a:lnTo>
                <a:lnTo>
                  <a:pt x="187663" y="135573"/>
                </a:lnTo>
                <a:lnTo>
                  <a:pt x="195338" y="97586"/>
                </a:lnTo>
                <a:lnTo>
                  <a:pt x="187663" y="59600"/>
                </a:lnTo>
                <a:lnTo>
                  <a:pt x="166733" y="28581"/>
                </a:lnTo>
                <a:lnTo>
                  <a:pt x="135690" y="7668"/>
                </a:lnTo>
                <a:lnTo>
                  <a:pt x="97675" y="0"/>
                </a:lnTo>
                <a:close/>
              </a:path>
            </a:pathLst>
          </a:custGeom>
          <a:solidFill>
            <a:srgbClr val="DC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842556" y="6571536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97052" y="652575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71" y="0"/>
                </a:lnTo>
              </a:path>
            </a:pathLst>
          </a:custGeom>
          <a:ln w="42430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42556" y="6479969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663" y="0"/>
                </a:lnTo>
              </a:path>
            </a:pathLst>
          </a:custGeom>
          <a:ln w="49136">
            <a:solidFill>
              <a:srgbClr val="59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09803" y="2741890"/>
            <a:ext cx="7680325" cy="1461135"/>
          </a:xfrm>
          <a:custGeom>
            <a:avLst/>
            <a:gdLst/>
            <a:ahLst/>
            <a:cxnLst/>
            <a:rect l="l" t="t" r="r" b="b"/>
            <a:pathLst>
              <a:path w="7680325" h="146113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80756"/>
                </a:lnTo>
                <a:lnTo>
                  <a:pt x="2812" y="1384817"/>
                </a:lnTo>
                <a:lnTo>
                  <a:pt x="22499" y="1438254"/>
                </a:lnTo>
                <a:lnTo>
                  <a:pt x="75936" y="1457941"/>
                </a:lnTo>
                <a:lnTo>
                  <a:pt x="179997" y="1460754"/>
                </a:lnTo>
                <a:lnTo>
                  <a:pt x="7499997" y="1460754"/>
                </a:lnTo>
                <a:lnTo>
                  <a:pt x="7604058" y="1457941"/>
                </a:lnTo>
                <a:lnTo>
                  <a:pt x="7657495" y="1438254"/>
                </a:lnTo>
                <a:lnTo>
                  <a:pt x="7677182" y="1384817"/>
                </a:lnTo>
                <a:lnTo>
                  <a:pt x="7679994" y="128075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09803" y="2741890"/>
            <a:ext cx="7680325" cy="1461135"/>
          </a:xfrm>
          <a:custGeom>
            <a:avLst/>
            <a:gdLst/>
            <a:ahLst/>
            <a:cxnLst/>
            <a:rect l="l" t="t" r="r" b="b"/>
            <a:pathLst>
              <a:path w="7680325" h="146113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80756"/>
                </a:lnTo>
                <a:lnTo>
                  <a:pt x="2812" y="1384817"/>
                </a:lnTo>
                <a:lnTo>
                  <a:pt x="22499" y="1438254"/>
                </a:lnTo>
                <a:lnTo>
                  <a:pt x="75936" y="1457941"/>
                </a:lnTo>
                <a:lnTo>
                  <a:pt x="179997" y="1460754"/>
                </a:lnTo>
                <a:lnTo>
                  <a:pt x="7499997" y="1460754"/>
                </a:lnTo>
                <a:lnTo>
                  <a:pt x="7604058" y="1457941"/>
                </a:lnTo>
                <a:lnTo>
                  <a:pt x="7657495" y="1438254"/>
                </a:lnTo>
                <a:lnTo>
                  <a:pt x="7677182" y="1384817"/>
                </a:lnTo>
                <a:lnTo>
                  <a:pt x="7679994" y="1280756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051100" y="3011033"/>
            <a:ext cx="6235900" cy="835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2600"/>
              </a:lnSpc>
            </a:pP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수돗물은 상수도관을 타고 우리</a:t>
            </a:r>
            <a:r>
              <a:rPr spc="-8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집까지</a:t>
            </a:r>
            <a:r>
              <a:rPr spc="-2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이동한다.  스테인리스로 하면 녹이 슬어 좋지</a:t>
            </a:r>
            <a:r>
              <a:rPr spc="-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dirty="0">
                <a:latin typeface="HY견고딕" panose="02030600000101010101" pitchFamily="18" charset="-127"/>
                <a:ea typeface="HY견고딕" panose="02030600000101010101" pitchFamily="18" charset="-127"/>
              </a:rPr>
              <a:t>않다.</a:t>
            </a:r>
          </a:p>
        </p:txBody>
      </p:sp>
      <p:sp>
        <p:nvSpPr>
          <p:cNvPr id="27" name="object 27"/>
          <p:cNvSpPr/>
          <p:nvPr/>
        </p:nvSpPr>
        <p:spPr>
          <a:xfrm>
            <a:off x="1338835" y="1273548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8"/>
                </a:lnTo>
                <a:lnTo>
                  <a:pt x="608533" y="12981"/>
                </a:lnTo>
                <a:lnTo>
                  <a:pt x="563836" y="22845"/>
                </a:lnTo>
                <a:lnTo>
                  <a:pt x="520183" y="35330"/>
                </a:lnTo>
                <a:lnTo>
                  <a:pt x="477663" y="50350"/>
                </a:lnTo>
                <a:lnTo>
                  <a:pt x="436363" y="67816"/>
                </a:lnTo>
                <a:lnTo>
                  <a:pt x="396370" y="87642"/>
                </a:lnTo>
                <a:lnTo>
                  <a:pt x="357773" y="109738"/>
                </a:lnTo>
                <a:lnTo>
                  <a:pt x="320659" y="134019"/>
                </a:lnTo>
                <a:lnTo>
                  <a:pt x="285115" y="160396"/>
                </a:lnTo>
                <a:lnTo>
                  <a:pt x="251229" y="188782"/>
                </a:lnTo>
                <a:lnTo>
                  <a:pt x="219089" y="219089"/>
                </a:lnTo>
                <a:lnTo>
                  <a:pt x="188782" y="251229"/>
                </a:lnTo>
                <a:lnTo>
                  <a:pt x="160396" y="285115"/>
                </a:lnTo>
                <a:lnTo>
                  <a:pt x="134019" y="320659"/>
                </a:lnTo>
                <a:lnTo>
                  <a:pt x="109738" y="357773"/>
                </a:lnTo>
                <a:lnTo>
                  <a:pt x="87642" y="396370"/>
                </a:lnTo>
                <a:lnTo>
                  <a:pt x="67816" y="436363"/>
                </a:lnTo>
                <a:lnTo>
                  <a:pt x="50350" y="477663"/>
                </a:lnTo>
                <a:lnTo>
                  <a:pt x="35330" y="520183"/>
                </a:lnTo>
                <a:lnTo>
                  <a:pt x="22845" y="563836"/>
                </a:lnTo>
                <a:lnTo>
                  <a:pt x="12981" y="608533"/>
                </a:lnTo>
                <a:lnTo>
                  <a:pt x="5828" y="654187"/>
                </a:lnTo>
                <a:lnTo>
                  <a:pt x="1471" y="700711"/>
                </a:lnTo>
                <a:lnTo>
                  <a:pt x="0" y="748017"/>
                </a:lnTo>
                <a:lnTo>
                  <a:pt x="1471" y="795323"/>
                </a:lnTo>
                <a:lnTo>
                  <a:pt x="5828" y="841846"/>
                </a:lnTo>
                <a:lnTo>
                  <a:pt x="12981" y="887500"/>
                </a:lnTo>
                <a:lnTo>
                  <a:pt x="22845" y="932197"/>
                </a:lnTo>
                <a:lnTo>
                  <a:pt x="35330" y="975849"/>
                </a:lnTo>
                <a:lnTo>
                  <a:pt x="50350" y="1018369"/>
                </a:lnTo>
                <a:lnTo>
                  <a:pt x="67816" y="1059669"/>
                </a:lnTo>
                <a:lnTo>
                  <a:pt x="87642" y="1099661"/>
                </a:lnTo>
                <a:lnTo>
                  <a:pt x="109738" y="1138257"/>
                </a:lnTo>
                <a:lnTo>
                  <a:pt x="134019" y="1175371"/>
                </a:lnTo>
                <a:lnTo>
                  <a:pt x="160396" y="1210914"/>
                </a:lnTo>
                <a:lnTo>
                  <a:pt x="188782" y="1244799"/>
                </a:lnTo>
                <a:lnTo>
                  <a:pt x="219089" y="1276938"/>
                </a:lnTo>
                <a:lnTo>
                  <a:pt x="251229" y="1307244"/>
                </a:lnTo>
                <a:lnTo>
                  <a:pt x="285115" y="1335629"/>
                </a:lnTo>
                <a:lnTo>
                  <a:pt x="320659" y="1362006"/>
                </a:lnTo>
                <a:lnTo>
                  <a:pt x="357773" y="1386286"/>
                </a:lnTo>
                <a:lnTo>
                  <a:pt x="396370" y="1408382"/>
                </a:lnTo>
                <a:lnTo>
                  <a:pt x="436363" y="1428207"/>
                </a:lnTo>
                <a:lnTo>
                  <a:pt x="477663" y="1445673"/>
                </a:lnTo>
                <a:lnTo>
                  <a:pt x="520183" y="1460692"/>
                </a:lnTo>
                <a:lnTo>
                  <a:pt x="563836" y="1473177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3" y="1494550"/>
                </a:lnTo>
                <a:lnTo>
                  <a:pt x="841846" y="1490193"/>
                </a:lnTo>
                <a:lnTo>
                  <a:pt x="887500" y="1483040"/>
                </a:lnTo>
                <a:lnTo>
                  <a:pt x="932197" y="1473177"/>
                </a:lnTo>
                <a:lnTo>
                  <a:pt x="975849" y="1460692"/>
                </a:lnTo>
                <a:lnTo>
                  <a:pt x="1018369" y="1445673"/>
                </a:lnTo>
                <a:lnTo>
                  <a:pt x="1059669" y="1428207"/>
                </a:lnTo>
                <a:lnTo>
                  <a:pt x="1099661" y="1408382"/>
                </a:lnTo>
                <a:lnTo>
                  <a:pt x="1138257" y="1386286"/>
                </a:lnTo>
                <a:lnTo>
                  <a:pt x="1175371" y="1362006"/>
                </a:lnTo>
                <a:lnTo>
                  <a:pt x="1210914" y="1335629"/>
                </a:lnTo>
                <a:lnTo>
                  <a:pt x="1244799" y="1307244"/>
                </a:lnTo>
                <a:lnTo>
                  <a:pt x="1276938" y="1276938"/>
                </a:lnTo>
                <a:lnTo>
                  <a:pt x="1307244" y="1244799"/>
                </a:lnTo>
                <a:lnTo>
                  <a:pt x="1335629" y="1210914"/>
                </a:lnTo>
                <a:lnTo>
                  <a:pt x="1362006" y="1175371"/>
                </a:lnTo>
                <a:lnTo>
                  <a:pt x="1386286" y="1138257"/>
                </a:lnTo>
                <a:lnTo>
                  <a:pt x="1408382" y="1099661"/>
                </a:lnTo>
                <a:lnTo>
                  <a:pt x="1428207" y="1059669"/>
                </a:lnTo>
                <a:lnTo>
                  <a:pt x="1445673" y="1018369"/>
                </a:lnTo>
                <a:lnTo>
                  <a:pt x="1460692" y="975849"/>
                </a:lnTo>
                <a:lnTo>
                  <a:pt x="1473177" y="932197"/>
                </a:lnTo>
                <a:lnTo>
                  <a:pt x="1483040" y="887500"/>
                </a:lnTo>
                <a:lnTo>
                  <a:pt x="1490193" y="841846"/>
                </a:lnTo>
                <a:lnTo>
                  <a:pt x="1494550" y="795323"/>
                </a:lnTo>
                <a:lnTo>
                  <a:pt x="1496021" y="748017"/>
                </a:lnTo>
                <a:lnTo>
                  <a:pt x="1494550" y="700711"/>
                </a:lnTo>
                <a:lnTo>
                  <a:pt x="1490193" y="654187"/>
                </a:lnTo>
                <a:lnTo>
                  <a:pt x="1483040" y="608533"/>
                </a:lnTo>
                <a:lnTo>
                  <a:pt x="1473177" y="563836"/>
                </a:lnTo>
                <a:lnTo>
                  <a:pt x="1460692" y="520183"/>
                </a:lnTo>
                <a:lnTo>
                  <a:pt x="1445673" y="477663"/>
                </a:lnTo>
                <a:lnTo>
                  <a:pt x="1428207" y="436363"/>
                </a:lnTo>
                <a:lnTo>
                  <a:pt x="1408382" y="396370"/>
                </a:lnTo>
                <a:lnTo>
                  <a:pt x="1386286" y="357773"/>
                </a:lnTo>
                <a:lnTo>
                  <a:pt x="1362006" y="320659"/>
                </a:lnTo>
                <a:lnTo>
                  <a:pt x="1335629" y="285115"/>
                </a:lnTo>
                <a:lnTo>
                  <a:pt x="1307244" y="251229"/>
                </a:lnTo>
                <a:lnTo>
                  <a:pt x="1276938" y="219089"/>
                </a:lnTo>
                <a:lnTo>
                  <a:pt x="1244799" y="188782"/>
                </a:lnTo>
                <a:lnTo>
                  <a:pt x="1210914" y="160396"/>
                </a:lnTo>
                <a:lnTo>
                  <a:pt x="1175371" y="134019"/>
                </a:lnTo>
                <a:lnTo>
                  <a:pt x="1138257" y="109738"/>
                </a:lnTo>
                <a:lnTo>
                  <a:pt x="1099661" y="87642"/>
                </a:lnTo>
                <a:lnTo>
                  <a:pt x="1059669" y="67816"/>
                </a:lnTo>
                <a:lnTo>
                  <a:pt x="1018369" y="50350"/>
                </a:lnTo>
                <a:lnTo>
                  <a:pt x="975849" y="35330"/>
                </a:lnTo>
                <a:lnTo>
                  <a:pt x="932197" y="22845"/>
                </a:lnTo>
                <a:lnTo>
                  <a:pt x="887500" y="12981"/>
                </a:lnTo>
                <a:lnTo>
                  <a:pt x="841846" y="5828"/>
                </a:lnTo>
                <a:lnTo>
                  <a:pt x="795323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29095" y="1741677"/>
            <a:ext cx="1005840" cy="861060"/>
          </a:xfrm>
          <a:custGeom>
            <a:avLst/>
            <a:gdLst/>
            <a:ahLst/>
            <a:cxnLst/>
            <a:rect l="l" t="t" r="r" b="b"/>
            <a:pathLst>
              <a:path w="1005839" h="861060">
                <a:moveTo>
                  <a:pt x="934732" y="597877"/>
                </a:moveTo>
                <a:lnTo>
                  <a:pt x="235267" y="597877"/>
                </a:lnTo>
                <a:lnTo>
                  <a:pt x="418668" y="622261"/>
                </a:lnTo>
                <a:lnTo>
                  <a:pt x="728963" y="860542"/>
                </a:lnTo>
                <a:lnTo>
                  <a:pt x="759583" y="834361"/>
                </a:lnTo>
                <a:lnTo>
                  <a:pt x="792289" y="802861"/>
                </a:lnTo>
                <a:lnTo>
                  <a:pt x="823044" y="769437"/>
                </a:lnTo>
                <a:lnTo>
                  <a:pt x="851754" y="734182"/>
                </a:lnTo>
                <a:lnTo>
                  <a:pt x="878324" y="697186"/>
                </a:lnTo>
                <a:lnTo>
                  <a:pt x="902662" y="658536"/>
                </a:lnTo>
                <a:lnTo>
                  <a:pt x="924672" y="618316"/>
                </a:lnTo>
                <a:lnTo>
                  <a:pt x="934053" y="599393"/>
                </a:lnTo>
                <a:lnTo>
                  <a:pt x="934732" y="597877"/>
                </a:lnTo>
                <a:close/>
              </a:path>
              <a:path w="1005839" h="861060">
                <a:moveTo>
                  <a:pt x="725741" y="0"/>
                </a:moveTo>
                <a:lnTo>
                  <a:pt x="247789" y="275374"/>
                </a:lnTo>
                <a:lnTo>
                  <a:pt x="90182" y="378612"/>
                </a:lnTo>
                <a:lnTo>
                  <a:pt x="0" y="432181"/>
                </a:lnTo>
                <a:lnTo>
                  <a:pt x="235267" y="610463"/>
                </a:lnTo>
                <a:lnTo>
                  <a:pt x="235267" y="597877"/>
                </a:lnTo>
                <a:lnTo>
                  <a:pt x="934732" y="597877"/>
                </a:lnTo>
                <a:lnTo>
                  <a:pt x="952484" y="557161"/>
                </a:lnTo>
                <a:lnTo>
                  <a:pt x="968342" y="513632"/>
                </a:lnTo>
                <a:lnTo>
                  <a:pt x="981533" y="468900"/>
                </a:lnTo>
                <a:lnTo>
                  <a:pt x="991964" y="423059"/>
                </a:lnTo>
                <a:lnTo>
                  <a:pt x="999542" y="376202"/>
                </a:lnTo>
                <a:lnTo>
                  <a:pt x="1004172" y="328425"/>
                </a:lnTo>
                <a:lnTo>
                  <a:pt x="1005759" y="279882"/>
                </a:lnTo>
                <a:lnTo>
                  <a:pt x="1004339" y="234227"/>
                </a:lnTo>
                <a:lnTo>
                  <a:pt x="1004170" y="231317"/>
                </a:lnTo>
                <a:lnTo>
                  <a:pt x="1002122" y="209444"/>
                </a:lnTo>
                <a:lnTo>
                  <a:pt x="725741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4359" y="2352141"/>
            <a:ext cx="408940" cy="383540"/>
          </a:xfrm>
          <a:custGeom>
            <a:avLst/>
            <a:gdLst/>
            <a:ahLst/>
            <a:cxnLst/>
            <a:rect l="l" t="t" r="r" b="b"/>
            <a:pathLst>
              <a:path w="408939" h="383539">
                <a:moveTo>
                  <a:pt x="0" y="0"/>
                </a:moveTo>
                <a:lnTo>
                  <a:pt x="0" y="194411"/>
                </a:lnTo>
                <a:lnTo>
                  <a:pt x="246030" y="383332"/>
                </a:lnTo>
                <a:lnTo>
                  <a:pt x="290831" y="367796"/>
                </a:lnTo>
                <a:lnTo>
                  <a:pt x="332191" y="350445"/>
                </a:lnTo>
                <a:lnTo>
                  <a:pt x="372247" y="330730"/>
                </a:lnTo>
                <a:lnTo>
                  <a:pt x="408925" y="309877"/>
                </a:lnTo>
                <a:lnTo>
                  <a:pt x="0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4359" y="2339550"/>
            <a:ext cx="494030" cy="322580"/>
          </a:xfrm>
          <a:custGeom>
            <a:avLst/>
            <a:gdLst/>
            <a:ahLst/>
            <a:cxnLst/>
            <a:rect l="l" t="t" r="r" b="b"/>
            <a:pathLst>
              <a:path w="494030" h="322580">
                <a:moveTo>
                  <a:pt x="0" y="0"/>
                </a:moveTo>
                <a:lnTo>
                  <a:pt x="0" y="12585"/>
                </a:lnTo>
                <a:lnTo>
                  <a:pt x="408928" y="322466"/>
                </a:lnTo>
                <a:lnTo>
                  <a:pt x="447332" y="297652"/>
                </a:lnTo>
                <a:lnTo>
                  <a:pt x="482113" y="272062"/>
                </a:lnTo>
                <a:lnTo>
                  <a:pt x="493707" y="262663"/>
                </a:lnTo>
                <a:lnTo>
                  <a:pt x="183400" y="24396"/>
                </a:lnTo>
                <a:lnTo>
                  <a:pt x="0" y="0"/>
                </a:lnTo>
                <a:close/>
              </a:path>
            </a:pathLst>
          </a:custGeom>
          <a:solidFill>
            <a:srgbClr val="686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2997" y="2339546"/>
            <a:ext cx="229870" cy="229870"/>
          </a:xfrm>
          <a:custGeom>
            <a:avLst/>
            <a:gdLst/>
            <a:ahLst/>
            <a:cxnLst/>
            <a:rect l="l" t="t" r="r" b="b"/>
            <a:pathLst>
              <a:path w="229869" h="229869">
                <a:moveTo>
                  <a:pt x="43078" y="0"/>
                </a:moveTo>
                <a:lnTo>
                  <a:pt x="0" y="43091"/>
                </a:lnTo>
                <a:lnTo>
                  <a:pt x="186385" y="229489"/>
                </a:lnTo>
                <a:lnTo>
                  <a:pt x="229476" y="186397"/>
                </a:lnTo>
                <a:lnTo>
                  <a:pt x="4307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4470" y="2201015"/>
            <a:ext cx="345440" cy="344805"/>
          </a:xfrm>
          <a:custGeom>
            <a:avLst/>
            <a:gdLst/>
            <a:ahLst/>
            <a:cxnLst/>
            <a:rect l="l" t="t" r="r" b="b"/>
            <a:pathLst>
              <a:path w="345439" h="344805">
                <a:moveTo>
                  <a:pt x="0" y="0"/>
                </a:moveTo>
                <a:lnTo>
                  <a:pt x="161721" y="344792"/>
                </a:lnTo>
                <a:lnTo>
                  <a:pt x="217487" y="217487"/>
                </a:lnTo>
                <a:lnTo>
                  <a:pt x="344830" y="161683"/>
                </a:lnTo>
                <a:lnTo>
                  <a:pt x="0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79764" y="1587800"/>
            <a:ext cx="475615" cy="307975"/>
          </a:xfrm>
          <a:custGeom>
            <a:avLst/>
            <a:gdLst/>
            <a:ahLst/>
            <a:cxnLst/>
            <a:rect l="l" t="t" r="r" b="b"/>
            <a:pathLst>
              <a:path w="475614" h="307975">
                <a:moveTo>
                  <a:pt x="237604" y="0"/>
                </a:moveTo>
                <a:lnTo>
                  <a:pt x="0" y="153873"/>
                </a:lnTo>
                <a:lnTo>
                  <a:pt x="237604" y="307759"/>
                </a:lnTo>
                <a:lnTo>
                  <a:pt x="475221" y="153873"/>
                </a:lnTo>
                <a:lnTo>
                  <a:pt x="237604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7587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171" y="0"/>
                </a:moveTo>
                <a:lnTo>
                  <a:pt x="0" y="283057"/>
                </a:lnTo>
                <a:lnTo>
                  <a:pt x="238531" y="435737"/>
                </a:lnTo>
                <a:lnTo>
                  <a:pt x="240728" y="152654"/>
                </a:lnTo>
                <a:lnTo>
                  <a:pt x="2171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17159" y="1741683"/>
            <a:ext cx="241300" cy="436245"/>
          </a:xfrm>
          <a:custGeom>
            <a:avLst/>
            <a:gdLst/>
            <a:ahLst/>
            <a:cxnLst/>
            <a:rect l="l" t="t" r="r" b="b"/>
            <a:pathLst>
              <a:path w="241300" h="436244">
                <a:moveTo>
                  <a:pt x="238531" y="0"/>
                </a:moveTo>
                <a:lnTo>
                  <a:pt x="0" y="152654"/>
                </a:lnTo>
                <a:lnTo>
                  <a:pt x="2184" y="435737"/>
                </a:lnTo>
                <a:lnTo>
                  <a:pt x="240715" y="283057"/>
                </a:lnTo>
                <a:lnTo>
                  <a:pt x="2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87596" y="1581429"/>
            <a:ext cx="488315" cy="321310"/>
          </a:xfrm>
          <a:custGeom>
            <a:avLst/>
            <a:gdLst/>
            <a:ahLst/>
            <a:cxnLst/>
            <a:rect l="l" t="t" r="r" b="b"/>
            <a:pathLst>
              <a:path w="488314" h="321310">
                <a:moveTo>
                  <a:pt x="245313" y="0"/>
                </a:moveTo>
                <a:lnTo>
                  <a:pt x="242620" y="0"/>
                </a:lnTo>
                <a:lnTo>
                  <a:pt x="1092" y="156413"/>
                </a:lnTo>
                <a:lnTo>
                  <a:pt x="0" y="158419"/>
                </a:lnTo>
                <a:lnTo>
                  <a:pt x="0" y="162725"/>
                </a:lnTo>
                <a:lnTo>
                  <a:pt x="1092" y="164731"/>
                </a:lnTo>
                <a:lnTo>
                  <a:pt x="241566" y="320459"/>
                </a:lnTo>
                <a:lnTo>
                  <a:pt x="242760" y="320801"/>
                </a:lnTo>
                <a:lnTo>
                  <a:pt x="245173" y="320801"/>
                </a:lnTo>
                <a:lnTo>
                  <a:pt x="246367" y="320459"/>
                </a:lnTo>
                <a:lnTo>
                  <a:pt x="267330" y="306882"/>
                </a:lnTo>
                <a:lnTo>
                  <a:pt x="243967" y="306882"/>
                </a:lnTo>
                <a:lnTo>
                  <a:pt x="18034" y="160566"/>
                </a:lnTo>
                <a:lnTo>
                  <a:pt x="243967" y="14249"/>
                </a:lnTo>
                <a:lnTo>
                  <a:pt x="267315" y="14249"/>
                </a:lnTo>
                <a:lnTo>
                  <a:pt x="245313" y="0"/>
                </a:lnTo>
                <a:close/>
              </a:path>
              <a:path w="488314" h="321310">
                <a:moveTo>
                  <a:pt x="267315" y="14249"/>
                </a:moveTo>
                <a:lnTo>
                  <a:pt x="243967" y="14249"/>
                </a:lnTo>
                <a:lnTo>
                  <a:pt x="469887" y="160566"/>
                </a:lnTo>
                <a:lnTo>
                  <a:pt x="243967" y="306882"/>
                </a:lnTo>
                <a:lnTo>
                  <a:pt x="267330" y="306882"/>
                </a:lnTo>
                <a:lnTo>
                  <a:pt x="486829" y="164731"/>
                </a:lnTo>
                <a:lnTo>
                  <a:pt x="487921" y="162725"/>
                </a:lnTo>
                <a:lnTo>
                  <a:pt x="487921" y="158419"/>
                </a:lnTo>
                <a:lnTo>
                  <a:pt x="486829" y="156413"/>
                </a:lnTo>
                <a:lnTo>
                  <a:pt x="267315" y="14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90492" y="2017884"/>
            <a:ext cx="482600" cy="165735"/>
          </a:xfrm>
          <a:custGeom>
            <a:avLst/>
            <a:gdLst/>
            <a:ahLst/>
            <a:cxnLst/>
            <a:rect l="l" t="t" r="r" b="b"/>
            <a:pathLst>
              <a:path w="482600" h="165735">
                <a:moveTo>
                  <a:pt x="6921" y="0"/>
                </a:moveTo>
                <a:lnTo>
                  <a:pt x="0" y="10668"/>
                </a:lnTo>
                <a:lnTo>
                  <a:pt x="238671" y="165227"/>
                </a:lnTo>
                <a:lnTo>
                  <a:pt x="239864" y="165557"/>
                </a:lnTo>
                <a:lnTo>
                  <a:pt x="242277" y="165557"/>
                </a:lnTo>
                <a:lnTo>
                  <a:pt x="243471" y="165227"/>
                </a:lnTo>
                <a:lnTo>
                  <a:pt x="264454" y="151638"/>
                </a:lnTo>
                <a:lnTo>
                  <a:pt x="241071" y="151638"/>
                </a:lnTo>
                <a:lnTo>
                  <a:pt x="6921" y="0"/>
                </a:lnTo>
                <a:close/>
              </a:path>
              <a:path w="482600" h="165735">
                <a:moveTo>
                  <a:pt x="475221" y="0"/>
                </a:moveTo>
                <a:lnTo>
                  <a:pt x="241071" y="151638"/>
                </a:lnTo>
                <a:lnTo>
                  <a:pt x="264454" y="151638"/>
                </a:lnTo>
                <a:lnTo>
                  <a:pt x="482130" y="10668"/>
                </a:lnTo>
                <a:lnTo>
                  <a:pt x="475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664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10807" y="125971"/>
                </a:moveTo>
                <a:lnTo>
                  <a:pt x="0" y="132969"/>
                </a:lnTo>
                <a:lnTo>
                  <a:pt x="6896" y="143637"/>
                </a:lnTo>
                <a:lnTo>
                  <a:pt x="17703" y="136639"/>
                </a:lnTo>
                <a:lnTo>
                  <a:pt x="10807" y="125971"/>
                </a:lnTo>
                <a:close/>
              </a:path>
              <a:path w="212725" h="144144">
                <a:moveTo>
                  <a:pt x="32410" y="111975"/>
                </a:moveTo>
                <a:lnTo>
                  <a:pt x="21615" y="118973"/>
                </a:lnTo>
                <a:lnTo>
                  <a:pt x="28524" y="129628"/>
                </a:lnTo>
                <a:lnTo>
                  <a:pt x="39319" y="122643"/>
                </a:lnTo>
                <a:lnTo>
                  <a:pt x="32410" y="111975"/>
                </a:lnTo>
                <a:close/>
              </a:path>
              <a:path w="212725" h="144144">
                <a:moveTo>
                  <a:pt x="54038" y="97980"/>
                </a:moveTo>
                <a:lnTo>
                  <a:pt x="43230" y="104978"/>
                </a:lnTo>
                <a:lnTo>
                  <a:pt x="50126" y="115646"/>
                </a:lnTo>
                <a:lnTo>
                  <a:pt x="60934" y="108648"/>
                </a:lnTo>
                <a:lnTo>
                  <a:pt x="54038" y="97980"/>
                </a:lnTo>
                <a:close/>
              </a:path>
              <a:path w="212725" h="144144">
                <a:moveTo>
                  <a:pt x="75641" y="83985"/>
                </a:moveTo>
                <a:lnTo>
                  <a:pt x="64833" y="90995"/>
                </a:lnTo>
                <a:lnTo>
                  <a:pt x="71742" y="101638"/>
                </a:lnTo>
                <a:lnTo>
                  <a:pt x="82550" y="94640"/>
                </a:lnTo>
                <a:lnTo>
                  <a:pt x="75641" y="83985"/>
                </a:lnTo>
                <a:close/>
              </a:path>
              <a:path w="212725" h="144144">
                <a:moveTo>
                  <a:pt x="97269" y="69989"/>
                </a:moveTo>
                <a:lnTo>
                  <a:pt x="86461" y="76987"/>
                </a:lnTo>
                <a:lnTo>
                  <a:pt x="93357" y="87642"/>
                </a:lnTo>
                <a:lnTo>
                  <a:pt x="104165" y="80645"/>
                </a:lnTo>
                <a:lnTo>
                  <a:pt x="97269" y="69989"/>
                </a:lnTo>
                <a:close/>
              </a:path>
              <a:path w="212725" h="144144">
                <a:moveTo>
                  <a:pt x="118884" y="55994"/>
                </a:moveTo>
                <a:lnTo>
                  <a:pt x="108077" y="62979"/>
                </a:lnTo>
                <a:lnTo>
                  <a:pt x="114973" y="73647"/>
                </a:lnTo>
                <a:lnTo>
                  <a:pt x="125780" y="66662"/>
                </a:lnTo>
                <a:lnTo>
                  <a:pt x="118884" y="55994"/>
                </a:lnTo>
                <a:close/>
              </a:path>
              <a:path w="212725" h="144144">
                <a:moveTo>
                  <a:pt x="140500" y="41998"/>
                </a:moveTo>
                <a:lnTo>
                  <a:pt x="129692" y="48983"/>
                </a:lnTo>
                <a:lnTo>
                  <a:pt x="136575" y="59651"/>
                </a:lnTo>
                <a:lnTo>
                  <a:pt x="147396" y="52654"/>
                </a:lnTo>
                <a:lnTo>
                  <a:pt x="140500" y="41998"/>
                </a:lnTo>
                <a:close/>
              </a:path>
              <a:path w="212725" h="144144">
                <a:moveTo>
                  <a:pt x="162102" y="28003"/>
                </a:moveTo>
                <a:lnTo>
                  <a:pt x="151295" y="35001"/>
                </a:lnTo>
                <a:lnTo>
                  <a:pt x="158203" y="45656"/>
                </a:lnTo>
                <a:lnTo>
                  <a:pt x="169011" y="38646"/>
                </a:lnTo>
                <a:lnTo>
                  <a:pt x="162102" y="28003"/>
                </a:lnTo>
                <a:close/>
              </a:path>
              <a:path w="212725" h="144144">
                <a:moveTo>
                  <a:pt x="183718" y="14008"/>
                </a:moveTo>
                <a:lnTo>
                  <a:pt x="172910" y="21005"/>
                </a:lnTo>
                <a:lnTo>
                  <a:pt x="179819" y="31661"/>
                </a:lnTo>
                <a:lnTo>
                  <a:pt x="190627" y="24650"/>
                </a:lnTo>
                <a:lnTo>
                  <a:pt x="183718" y="14008"/>
                </a:lnTo>
                <a:close/>
              </a:path>
              <a:path w="212725" h="144144">
                <a:moveTo>
                  <a:pt x="205333" y="0"/>
                </a:moveTo>
                <a:lnTo>
                  <a:pt x="194525" y="7010"/>
                </a:lnTo>
                <a:lnTo>
                  <a:pt x="201434" y="17665"/>
                </a:lnTo>
                <a:lnTo>
                  <a:pt x="212242" y="10655"/>
                </a:lnTo>
                <a:lnTo>
                  <a:pt x="205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44250" y="1874456"/>
            <a:ext cx="212725" cy="144145"/>
          </a:xfrm>
          <a:custGeom>
            <a:avLst/>
            <a:gdLst/>
            <a:ahLst/>
            <a:cxnLst/>
            <a:rect l="l" t="t" r="r" b="b"/>
            <a:pathLst>
              <a:path w="212725" h="144144">
                <a:moveTo>
                  <a:pt x="201422" y="125971"/>
                </a:moveTo>
                <a:lnTo>
                  <a:pt x="194513" y="136639"/>
                </a:lnTo>
                <a:lnTo>
                  <a:pt x="205320" y="143649"/>
                </a:lnTo>
                <a:lnTo>
                  <a:pt x="212229" y="132981"/>
                </a:lnTo>
                <a:lnTo>
                  <a:pt x="201422" y="125971"/>
                </a:lnTo>
                <a:close/>
              </a:path>
              <a:path w="212725" h="144144">
                <a:moveTo>
                  <a:pt x="179806" y="111988"/>
                </a:moveTo>
                <a:lnTo>
                  <a:pt x="172910" y="122656"/>
                </a:lnTo>
                <a:lnTo>
                  <a:pt x="183718" y="129641"/>
                </a:lnTo>
                <a:lnTo>
                  <a:pt x="190614" y="118986"/>
                </a:lnTo>
                <a:lnTo>
                  <a:pt x="179806" y="111988"/>
                </a:lnTo>
                <a:close/>
              </a:path>
              <a:path w="212725" h="144144">
                <a:moveTo>
                  <a:pt x="158203" y="97980"/>
                </a:moveTo>
                <a:lnTo>
                  <a:pt x="151295" y="108648"/>
                </a:lnTo>
                <a:lnTo>
                  <a:pt x="162090" y="115646"/>
                </a:lnTo>
                <a:lnTo>
                  <a:pt x="168998" y="104978"/>
                </a:lnTo>
                <a:lnTo>
                  <a:pt x="158203" y="97980"/>
                </a:lnTo>
                <a:close/>
              </a:path>
              <a:path w="212725" h="144144">
                <a:moveTo>
                  <a:pt x="136575" y="83985"/>
                </a:moveTo>
                <a:lnTo>
                  <a:pt x="129679" y="94653"/>
                </a:lnTo>
                <a:lnTo>
                  <a:pt x="140487" y="101650"/>
                </a:lnTo>
                <a:lnTo>
                  <a:pt x="147383" y="90982"/>
                </a:lnTo>
                <a:lnTo>
                  <a:pt x="136575" y="83985"/>
                </a:lnTo>
                <a:close/>
              </a:path>
              <a:path w="212725" h="144144">
                <a:moveTo>
                  <a:pt x="114973" y="69989"/>
                </a:moveTo>
                <a:lnTo>
                  <a:pt x="108064" y="80644"/>
                </a:lnTo>
                <a:lnTo>
                  <a:pt x="118872" y="87642"/>
                </a:lnTo>
                <a:lnTo>
                  <a:pt x="125780" y="76987"/>
                </a:lnTo>
                <a:lnTo>
                  <a:pt x="114973" y="69989"/>
                </a:lnTo>
                <a:close/>
              </a:path>
              <a:path w="212725" h="144144">
                <a:moveTo>
                  <a:pt x="93357" y="55994"/>
                </a:moveTo>
                <a:lnTo>
                  <a:pt x="86448" y="66649"/>
                </a:lnTo>
                <a:lnTo>
                  <a:pt x="97256" y="73647"/>
                </a:lnTo>
                <a:lnTo>
                  <a:pt x="104165" y="62991"/>
                </a:lnTo>
                <a:lnTo>
                  <a:pt x="93357" y="55994"/>
                </a:lnTo>
                <a:close/>
              </a:path>
              <a:path w="212725" h="144144">
                <a:moveTo>
                  <a:pt x="71742" y="41998"/>
                </a:moveTo>
                <a:lnTo>
                  <a:pt x="64833" y="52654"/>
                </a:lnTo>
                <a:lnTo>
                  <a:pt x="75641" y="59651"/>
                </a:lnTo>
                <a:lnTo>
                  <a:pt x="82550" y="48996"/>
                </a:lnTo>
                <a:lnTo>
                  <a:pt x="71742" y="41998"/>
                </a:lnTo>
                <a:close/>
              </a:path>
              <a:path w="212725" h="144144">
                <a:moveTo>
                  <a:pt x="50126" y="27990"/>
                </a:moveTo>
                <a:lnTo>
                  <a:pt x="43218" y="38658"/>
                </a:lnTo>
                <a:lnTo>
                  <a:pt x="54025" y="45656"/>
                </a:lnTo>
                <a:lnTo>
                  <a:pt x="60934" y="34988"/>
                </a:lnTo>
                <a:lnTo>
                  <a:pt x="50126" y="27990"/>
                </a:lnTo>
                <a:close/>
              </a:path>
              <a:path w="212725" h="144144">
                <a:moveTo>
                  <a:pt x="28511" y="14008"/>
                </a:moveTo>
                <a:lnTo>
                  <a:pt x="21602" y="24650"/>
                </a:lnTo>
                <a:lnTo>
                  <a:pt x="32410" y="31661"/>
                </a:lnTo>
                <a:lnTo>
                  <a:pt x="39319" y="21005"/>
                </a:lnTo>
                <a:lnTo>
                  <a:pt x="28511" y="14008"/>
                </a:lnTo>
                <a:close/>
              </a:path>
              <a:path w="212725" h="144144">
                <a:moveTo>
                  <a:pt x="6896" y="0"/>
                </a:moveTo>
                <a:lnTo>
                  <a:pt x="0" y="10655"/>
                </a:lnTo>
                <a:lnTo>
                  <a:pt x="10807" y="17665"/>
                </a:lnTo>
                <a:lnTo>
                  <a:pt x="17716" y="7010"/>
                </a:lnTo>
                <a:lnTo>
                  <a:pt x="6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5218" y="159129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25218" y="18446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5218" y="18189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5218" y="179331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5218" y="176766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25218" y="174200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18" y="17163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25218" y="169068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25218" y="166503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25218" y="163936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25218" y="161371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8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31568" y="1863877"/>
            <a:ext cx="0" cy="313690"/>
          </a:xfrm>
          <a:custGeom>
            <a:avLst/>
            <a:gdLst/>
            <a:ahLst/>
            <a:cxnLst/>
            <a:rect l="l" t="t" r="r" b="b"/>
            <a:pathLst>
              <a:path h="313689">
                <a:moveTo>
                  <a:pt x="0" y="0"/>
                </a:moveTo>
                <a:lnTo>
                  <a:pt x="0" y="3132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9172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93951" y="1741995"/>
            <a:ext cx="0" cy="281305"/>
          </a:xfrm>
          <a:custGeom>
            <a:avLst/>
            <a:gdLst/>
            <a:ahLst/>
            <a:cxnLst/>
            <a:rect l="l" t="t" r="r" b="b"/>
            <a:pathLst>
              <a:path h="281305">
                <a:moveTo>
                  <a:pt x="0" y="0"/>
                </a:moveTo>
                <a:lnTo>
                  <a:pt x="0" y="2812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0"/>
                </a:move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96694" y="2570901"/>
            <a:ext cx="1980564" cy="1980564"/>
          </a:xfrm>
          <a:custGeom>
            <a:avLst/>
            <a:gdLst/>
            <a:ahLst/>
            <a:cxnLst/>
            <a:rect l="l" t="t" r="r" b="b"/>
            <a:pathLst>
              <a:path w="1980564" h="1980564">
                <a:moveTo>
                  <a:pt x="990155" y="1980298"/>
                </a:moveTo>
                <a:lnTo>
                  <a:pt x="1038129" y="1979156"/>
                </a:lnTo>
                <a:lnTo>
                  <a:pt x="1085514" y="1975765"/>
                </a:lnTo>
                <a:lnTo>
                  <a:pt x="1132257" y="1970177"/>
                </a:lnTo>
                <a:lnTo>
                  <a:pt x="1178308" y="1962444"/>
                </a:lnTo>
                <a:lnTo>
                  <a:pt x="1223614" y="1952617"/>
                </a:lnTo>
                <a:lnTo>
                  <a:pt x="1268123" y="1940749"/>
                </a:lnTo>
                <a:lnTo>
                  <a:pt x="1311783" y="1926891"/>
                </a:lnTo>
                <a:lnTo>
                  <a:pt x="1354543" y="1911095"/>
                </a:lnTo>
                <a:lnTo>
                  <a:pt x="1396350" y="1893413"/>
                </a:lnTo>
                <a:lnTo>
                  <a:pt x="1437154" y="1873897"/>
                </a:lnTo>
                <a:lnTo>
                  <a:pt x="1476901" y="1852599"/>
                </a:lnTo>
                <a:lnTo>
                  <a:pt x="1515540" y="1829571"/>
                </a:lnTo>
                <a:lnTo>
                  <a:pt x="1553019" y="1804864"/>
                </a:lnTo>
                <a:lnTo>
                  <a:pt x="1589287" y="1778530"/>
                </a:lnTo>
                <a:lnTo>
                  <a:pt x="1624291" y="1750622"/>
                </a:lnTo>
                <a:lnTo>
                  <a:pt x="1657980" y="1721191"/>
                </a:lnTo>
                <a:lnTo>
                  <a:pt x="1690301" y="1690289"/>
                </a:lnTo>
                <a:lnTo>
                  <a:pt x="1721203" y="1657967"/>
                </a:lnTo>
                <a:lnTo>
                  <a:pt x="1750635" y="1624278"/>
                </a:lnTo>
                <a:lnTo>
                  <a:pt x="1778543" y="1589274"/>
                </a:lnTo>
                <a:lnTo>
                  <a:pt x="1804877" y="1553007"/>
                </a:lnTo>
                <a:lnTo>
                  <a:pt x="1829584" y="1515527"/>
                </a:lnTo>
                <a:lnTo>
                  <a:pt x="1852612" y="1476888"/>
                </a:lnTo>
                <a:lnTo>
                  <a:pt x="1873910" y="1437141"/>
                </a:lnTo>
                <a:lnTo>
                  <a:pt x="1893426" y="1396338"/>
                </a:lnTo>
                <a:lnTo>
                  <a:pt x="1911108" y="1354530"/>
                </a:lnTo>
                <a:lnTo>
                  <a:pt x="1926904" y="1311770"/>
                </a:lnTo>
                <a:lnTo>
                  <a:pt x="1940762" y="1268110"/>
                </a:lnTo>
                <a:lnTo>
                  <a:pt x="1952630" y="1223601"/>
                </a:lnTo>
                <a:lnTo>
                  <a:pt x="1962457" y="1178295"/>
                </a:lnTo>
                <a:lnTo>
                  <a:pt x="1970190" y="1132245"/>
                </a:lnTo>
                <a:lnTo>
                  <a:pt x="1975778" y="1085501"/>
                </a:lnTo>
                <a:lnTo>
                  <a:pt x="1979169" y="1038116"/>
                </a:lnTo>
                <a:lnTo>
                  <a:pt x="1980311" y="990142"/>
                </a:lnTo>
                <a:lnTo>
                  <a:pt x="1979169" y="942169"/>
                </a:lnTo>
                <a:lnTo>
                  <a:pt x="1975778" y="894786"/>
                </a:lnTo>
                <a:lnTo>
                  <a:pt x="1970190" y="848043"/>
                </a:lnTo>
                <a:lnTo>
                  <a:pt x="1962457" y="801993"/>
                </a:lnTo>
                <a:lnTo>
                  <a:pt x="1952630" y="756688"/>
                </a:lnTo>
                <a:lnTo>
                  <a:pt x="1940762" y="712180"/>
                </a:lnTo>
                <a:lnTo>
                  <a:pt x="1926904" y="668521"/>
                </a:lnTo>
                <a:lnTo>
                  <a:pt x="1911108" y="625761"/>
                </a:lnTo>
                <a:lnTo>
                  <a:pt x="1893426" y="583955"/>
                </a:lnTo>
                <a:lnTo>
                  <a:pt x="1873910" y="543152"/>
                </a:lnTo>
                <a:lnTo>
                  <a:pt x="1852612" y="503405"/>
                </a:lnTo>
                <a:lnTo>
                  <a:pt x="1829584" y="464767"/>
                </a:lnTo>
                <a:lnTo>
                  <a:pt x="1804877" y="427288"/>
                </a:lnTo>
                <a:lnTo>
                  <a:pt x="1778543" y="391020"/>
                </a:lnTo>
                <a:lnTo>
                  <a:pt x="1750635" y="356017"/>
                </a:lnTo>
                <a:lnTo>
                  <a:pt x="1721203" y="322328"/>
                </a:lnTo>
                <a:lnTo>
                  <a:pt x="1690301" y="290007"/>
                </a:lnTo>
                <a:lnTo>
                  <a:pt x="1657980" y="259105"/>
                </a:lnTo>
                <a:lnTo>
                  <a:pt x="1624291" y="229674"/>
                </a:lnTo>
                <a:lnTo>
                  <a:pt x="1589287" y="201766"/>
                </a:lnTo>
                <a:lnTo>
                  <a:pt x="1553019" y="175433"/>
                </a:lnTo>
                <a:lnTo>
                  <a:pt x="1515540" y="150726"/>
                </a:lnTo>
                <a:lnTo>
                  <a:pt x="1476901" y="127698"/>
                </a:lnTo>
                <a:lnTo>
                  <a:pt x="1437154" y="106400"/>
                </a:lnTo>
                <a:lnTo>
                  <a:pt x="1396350" y="86884"/>
                </a:lnTo>
                <a:lnTo>
                  <a:pt x="1354543" y="69202"/>
                </a:lnTo>
                <a:lnTo>
                  <a:pt x="1311783" y="53406"/>
                </a:lnTo>
                <a:lnTo>
                  <a:pt x="1268123" y="39548"/>
                </a:lnTo>
                <a:lnTo>
                  <a:pt x="1223614" y="27680"/>
                </a:lnTo>
                <a:lnTo>
                  <a:pt x="1178308" y="17853"/>
                </a:lnTo>
                <a:lnTo>
                  <a:pt x="1132257" y="10120"/>
                </a:lnTo>
                <a:lnTo>
                  <a:pt x="1085514" y="4532"/>
                </a:lnTo>
                <a:lnTo>
                  <a:pt x="1038129" y="1141"/>
                </a:lnTo>
                <a:lnTo>
                  <a:pt x="990155" y="0"/>
                </a:lnTo>
                <a:lnTo>
                  <a:pt x="942181" y="1141"/>
                </a:lnTo>
                <a:lnTo>
                  <a:pt x="894796" y="4532"/>
                </a:lnTo>
                <a:lnTo>
                  <a:pt x="848053" y="10120"/>
                </a:lnTo>
                <a:lnTo>
                  <a:pt x="802002" y="17853"/>
                </a:lnTo>
                <a:lnTo>
                  <a:pt x="756696" y="27680"/>
                </a:lnTo>
                <a:lnTo>
                  <a:pt x="712187" y="39548"/>
                </a:lnTo>
                <a:lnTo>
                  <a:pt x="668527" y="53406"/>
                </a:lnTo>
                <a:lnTo>
                  <a:pt x="625767" y="69202"/>
                </a:lnTo>
                <a:lnTo>
                  <a:pt x="583960" y="86884"/>
                </a:lnTo>
                <a:lnTo>
                  <a:pt x="543156" y="106400"/>
                </a:lnTo>
                <a:lnTo>
                  <a:pt x="503409" y="127698"/>
                </a:lnTo>
                <a:lnTo>
                  <a:pt x="464770" y="150726"/>
                </a:lnTo>
                <a:lnTo>
                  <a:pt x="427291" y="175433"/>
                </a:lnTo>
                <a:lnTo>
                  <a:pt x="391023" y="201766"/>
                </a:lnTo>
                <a:lnTo>
                  <a:pt x="356019" y="229674"/>
                </a:lnTo>
                <a:lnTo>
                  <a:pt x="322330" y="259105"/>
                </a:lnTo>
                <a:lnTo>
                  <a:pt x="290009" y="290007"/>
                </a:lnTo>
                <a:lnTo>
                  <a:pt x="259107" y="322328"/>
                </a:lnTo>
                <a:lnTo>
                  <a:pt x="229675" y="356017"/>
                </a:lnTo>
                <a:lnTo>
                  <a:pt x="201767" y="391020"/>
                </a:lnTo>
                <a:lnTo>
                  <a:pt x="175433" y="427288"/>
                </a:lnTo>
                <a:lnTo>
                  <a:pt x="150726" y="464767"/>
                </a:lnTo>
                <a:lnTo>
                  <a:pt x="127698" y="503405"/>
                </a:lnTo>
                <a:lnTo>
                  <a:pt x="106400" y="543152"/>
                </a:lnTo>
                <a:lnTo>
                  <a:pt x="86884" y="583955"/>
                </a:lnTo>
                <a:lnTo>
                  <a:pt x="69202" y="625761"/>
                </a:lnTo>
                <a:lnTo>
                  <a:pt x="53406" y="668521"/>
                </a:lnTo>
                <a:lnTo>
                  <a:pt x="39548" y="712180"/>
                </a:lnTo>
                <a:lnTo>
                  <a:pt x="27680" y="756688"/>
                </a:lnTo>
                <a:lnTo>
                  <a:pt x="17853" y="801993"/>
                </a:lnTo>
                <a:lnTo>
                  <a:pt x="10120" y="848043"/>
                </a:lnTo>
                <a:lnTo>
                  <a:pt x="4532" y="894786"/>
                </a:lnTo>
                <a:lnTo>
                  <a:pt x="1141" y="942169"/>
                </a:lnTo>
                <a:lnTo>
                  <a:pt x="0" y="990142"/>
                </a:lnTo>
                <a:lnTo>
                  <a:pt x="1141" y="1038116"/>
                </a:lnTo>
                <a:lnTo>
                  <a:pt x="4532" y="1085501"/>
                </a:lnTo>
                <a:lnTo>
                  <a:pt x="10120" y="1132245"/>
                </a:lnTo>
                <a:lnTo>
                  <a:pt x="17853" y="1178295"/>
                </a:lnTo>
                <a:lnTo>
                  <a:pt x="27680" y="1223601"/>
                </a:lnTo>
                <a:lnTo>
                  <a:pt x="39548" y="1268110"/>
                </a:lnTo>
                <a:lnTo>
                  <a:pt x="53406" y="1311770"/>
                </a:lnTo>
                <a:lnTo>
                  <a:pt x="69202" y="1354530"/>
                </a:lnTo>
                <a:lnTo>
                  <a:pt x="86884" y="1396338"/>
                </a:lnTo>
                <a:lnTo>
                  <a:pt x="106400" y="1437141"/>
                </a:lnTo>
                <a:lnTo>
                  <a:pt x="127698" y="1476888"/>
                </a:lnTo>
                <a:lnTo>
                  <a:pt x="150726" y="1515527"/>
                </a:lnTo>
                <a:lnTo>
                  <a:pt x="175433" y="1553007"/>
                </a:lnTo>
                <a:lnTo>
                  <a:pt x="201767" y="1589274"/>
                </a:lnTo>
                <a:lnTo>
                  <a:pt x="229675" y="1624278"/>
                </a:lnTo>
                <a:lnTo>
                  <a:pt x="259107" y="1657967"/>
                </a:lnTo>
                <a:lnTo>
                  <a:pt x="290009" y="1690289"/>
                </a:lnTo>
                <a:lnTo>
                  <a:pt x="322330" y="1721191"/>
                </a:lnTo>
                <a:lnTo>
                  <a:pt x="356019" y="1750622"/>
                </a:lnTo>
                <a:lnTo>
                  <a:pt x="391023" y="1778530"/>
                </a:lnTo>
                <a:lnTo>
                  <a:pt x="427291" y="1804864"/>
                </a:lnTo>
                <a:lnTo>
                  <a:pt x="464770" y="1829571"/>
                </a:lnTo>
                <a:lnTo>
                  <a:pt x="503409" y="1852599"/>
                </a:lnTo>
                <a:lnTo>
                  <a:pt x="543156" y="1873897"/>
                </a:lnTo>
                <a:lnTo>
                  <a:pt x="583960" y="1893413"/>
                </a:lnTo>
                <a:lnTo>
                  <a:pt x="625767" y="1911095"/>
                </a:lnTo>
                <a:lnTo>
                  <a:pt x="668527" y="1926891"/>
                </a:lnTo>
                <a:lnTo>
                  <a:pt x="712187" y="1940749"/>
                </a:lnTo>
                <a:lnTo>
                  <a:pt x="756696" y="1952617"/>
                </a:lnTo>
                <a:lnTo>
                  <a:pt x="802002" y="1962444"/>
                </a:lnTo>
                <a:lnTo>
                  <a:pt x="848053" y="1970177"/>
                </a:lnTo>
                <a:lnTo>
                  <a:pt x="894796" y="1975765"/>
                </a:lnTo>
                <a:lnTo>
                  <a:pt x="942181" y="1979156"/>
                </a:lnTo>
                <a:lnTo>
                  <a:pt x="990155" y="1980298"/>
                </a:lnTo>
                <a:close/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635559" y="3027827"/>
            <a:ext cx="996332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28</a:t>
            </a:r>
            <a:endParaRPr sz="5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B57734DA-7B2F-4777-A8B9-CA9731BE6A3A}"/>
              </a:ext>
            </a:extLst>
          </p:cNvPr>
          <p:cNvSpPr/>
          <p:nvPr/>
        </p:nvSpPr>
        <p:spPr>
          <a:xfrm>
            <a:off x="3740283" y="2067997"/>
            <a:ext cx="1496060" cy="396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1E61010-D82F-46B5-8B26-C2118BC76E4F}"/>
              </a:ext>
            </a:extLst>
          </p:cNvPr>
          <p:cNvSpPr txBox="1"/>
          <p:nvPr/>
        </p:nvSpPr>
        <p:spPr>
          <a:xfrm>
            <a:off x="3862180" y="2067149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O, X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퀴즈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0"/>
                </a:move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9346" y="2353556"/>
            <a:ext cx="2415540" cy="2415540"/>
          </a:xfrm>
          <a:custGeom>
            <a:avLst/>
            <a:gdLst/>
            <a:ahLst/>
            <a:cxnLst/>
            <a:rect l="l" t="t" r="r" b="b"/>
            <a:pathLst>
              <a:path w="2415540" h="2415540">
                <a:moveTo>
                  <a:pt x="1207503" y="2414993"/>
                </a:moveTo>
                <a:lnTo>
                  <a:pt x="1256068" y="2414035"/>
                </a:lnTo>
                <a:lnTo>
                  <a:pt x="1304147" y="2411182"/>
                </a:lnTo>
                <a:lnTo>
                  <a:pt x="1351703" y="2406472"/>
                </a:lnTo>
                <a:lnTo>
                  <a:pt x="1398700" y="2399941"/>
                </a:lnTo>
                <a:lnTo>
                  <a:pt x="1445101" y="2391625"/>
                </a:lnTo>
                <a:lnTo>
                  <a:pt x="1490872" y="2381559"/>
                </a:lnTo>
                <a:lnTo>
                  <a:pt x="1535976" y="2369780"/>
                </a:lnTo>
                <a:lnTo>
                  <a:pt x="1580376" y="2356324"/>
                </a:lnTo>
                <a:lnTo>
                  <a:pt x="1624037" y="2341227"/>
                </a:lnTo>
                <a:lnTo>
                  <a:pt x="1666923" y="2324524"/>
                </a:lnTo>
                <a:lnTo>
                  <a:pt x="1708998" y="2306253"/>
                </a:lnTo>
                <a:lnTo>
                  <a:pt x="1750224" y="2286450"/>
                </a:lnTo>
                <a:lnTo>
                  <a:pt x="1790568" y="2265149"/>
                </a:lnTo>
                <a:lnTo>
                  <a:pt x="1829991" y="2242388"/>
                </a:lnTo>
                <a:lnTo>
                  <a:pt x="1868459" y="2218202"/>
                </a:lnTo>
                <a:lnTo>
                  <a:pt x="1905936" y="2192627"/>
                </a:lnTo>
                <a:lnTo>
                  <a:pt x="1942384" y="2165700"/>
                </a:lnTo>
                <a:lnTo>
                  <a:pt x="1977768" y="2137457"/>
                </a:lnTo>
                <a:lnTo>
                  <a:pt x="2012053" y="2107933"/>
                </a:lnTo>
                <a:lnTo>
                  <a:pt x="2045201" y="2077165"/>
                </a:lnTo>
                <a:lnTo>
                  <a:pt x="2077177" y="2045188"/>
                </a:lnTo>
                <a:lnTo>
                  <a:pt x="2107945" y="2012040"/>
                </a:lnTo>
                <a:lnTo>
                  <a:pt x="2137469" y="1977756"/>
                </a:lnTo>
                <a:lnTo>
                  <a:pt x="2165713" y="1942371"/>
                </a:lnTo>
                <a:lnTo>
                  <a:pt x="2192640" y="1905923"/>
                </a:lnTo>
                <a:lnTo>
                  <a:pt x="2218214" y="1868447"/>
                </a:lnTo>
                <a:lnTo>
                  <a:pt x="2242400" y="1829979"/>
                </a:lnTo>
                <a:lnTo>
                  <a:pt x="2265162" y="1790555"/>
                </a:lnTo>
                <a:lnTo>
                  <a:pt x="2286462" y="1750212"/>
                </a:lnTo>
                <a:lnTo>
                  <a:pt x="2306266" y="1708985"/>
                </a:lnTo>
                <a:lnTo>
                  <a:pt x="2324537" y="1666911"/>
                </a:lnTo>
                <a:lnTo>
                  <a:pt x="2341239" y="1624025"/>
                </a:lnTo>
                <a:lnTo>
                  <a:pt x="2356336" y="1580364"/>
                </a:lnTo>
                <a:lnTo>
                  <a:pt x="2369793" y="1535963"/>
                </a:lnTo>
                <a:lnTo>
                  <a:pt x="2381572" y="1490859"/>
                </a:lnTo>
                <a:lnTo>
                  <a:pt x="2391637" y="1445089"/>
                </a:lnTo>
                <a:lnTo>
                  <a:pt x="2399954" y="1398687"/>
                </a:lnTo>
                <a:lnTo>
                  <a:pt x="2406485" y="1351690"/>
                </a:lnTo>
                <a:lnTo>
                  <a:pt x="2411195" y="1304134"/>
                </a:lnTo>
                <a:lnTo>
                  <a:pt x="2414047" y="1256056"/>
                </a:lnTo>
                <a:lnTo>
                  <a:pt x="2415006" y="1207490"/>
                </a:lnTo>
                <a:lnTo>
                  <a:pt x="2414047" y="1158926"/>
                </a:lnTo>
                <a:lnTo>
                  <a:pt x="2411195" y="1110848"/>
                </a:lnTo>
                <a:lnTo>
                  <a:pt x="2406485" y="1063293"/>
                </a:lnTo>
                <a:lnTo>
                  <a:pt x="2399954" y="1016297"/>
                </a:lnTo>
                <a:lnTo>
                  <a:pt x="2391637" y="969896"/>
                </a:lnTo>
                <a:lnTo>
                  <a:pt x="2381572" y="924126"/>
                </a:lnTo>
                <a:lnTo>
                  <a:pt x="2369793" y="879023"/>
                </a:lnTo>
                <a:lnTo>
                  <a:pt x="2356336" y="834623"/>
                </a:lnTo>
                <a:lnTo>
                  <a:pt x="2341239" y="790962"/>
                </a:lnTo>
                <a:lnTo>
                  <a:pt x="2324537" y="748077"/>
                </a:lnTo>
                <a:lnTo>
                  <a:pt x="2306266" y="706003"/>
                </a:lnTo>
                <a:lnTo>
                  <a:pt x="2286462" y="664777"/>
                </a:lnTo>
                <a:lnTo>
                  <a:pt x="2265162" y="624434"/>
                </a:lnTo>
                <a:lnTo>
                  <a:pt x="2242400" y="585011"/>
                </a:lnTo>
                <a:lnTo>
                  <a:pt x="2218214" y="546543"/>
                </a:lnTo>
                <a:lnTo>
                  <a:pt x="2192640" y="509067"/>
                </a:lnTo>
                <a:lnTo>
                  <a:pt x="2165713" y="472619"/>
                </a:lnTo>
                <a:lnTo>
                  <a:pt x="2137469" y="437235"/>
                </a:lnTo>
                <a:lnTo>
                  <a:pt x="2107945" y="402951"/>
                </a:lnTo>
                <a:lnTo>
                  <a:pt x="2077177" y="369803"/>
                </a:lnTo>
                <a:lnTo>
                  <a:pt x="2045201" y="337827"/>
                </a:lnTo>
                <a:lnTo>
                  <a:pt x="2012053" y="307059"/>
                </a:lnTo>
                <a:lnTo>
                  <a:pt x="1977768" y="277535"/>
                </a:lnTo>
                <a:lnTo>
                  <a:pt x="1942384" y="249292"/>
                </a:lnTo>
                <a:lnTo>
                  <a:pt x="1905936" y="222365"/>
                </a:lnTo>
                <a:lnTo>
                  <a:pt x="1868459" y="196791"/>
                </a:lnTo>
                <a:lnTo>
                  <a:pt x="1829991" y="172605"/>
                </a:lnTo>
                <a:lnTo>
                  <a:pt x="1790568" y="149844"/>
                </a:lnTo>
                <a:lnTo>
                  <a:pt x="1750224" y="128543"/>
                </a:lnTo>
                <a:lnTo>
                  <a:pt x="1708998" y="108739"/>
                </a:lnTo>
                <a:lnTo>
                  <a:pt x="1666923" y="90468"/>
                </a:lnTo>
                <a:lnTo>
                  <a:pt x="1624037" y="73766"/>
                </a:lnTo>
                <a:lnTo>
                  <a:pt x="1580376" y="58669"/>
                </a:lnTo>
                <a:lnTo>
                  <a:pt x="1535976" y="45213"/>
                </a:lnTo>
                <a:lnTo>
                  <a:pt x="1490872" y="33434"/>
                </a:lnTo>
                <a:lnTo>
                  <a:pt x="1445101" y="23368"/>
                </a:lnTo>
                <a:lnTo>
                  <a:pt x="1398700" y="15052"/>
                </a:lnTo>
                <a:lnTo>
                  <a:pt x="1351703" y="8520"/>
                </a:lnTo>
                <a:lnTo>
                  <a:pt x="1304147" y="3811"/>
                </a:lnTo>
                <a:lnTo>
                  <a:pt x="1256068" y="958"/>
                </a:lnTo>
                <a:lnTo>
                  <a:pt x="1207503" y="0"/>
                </a:lnTo>
                <a:lnTo>
                  <a:pt x="1158937" y="958"/>
                </a:lnTo>
                <a:lnTo>
                  <a:pt x="1110859" y="3811"/>
                </a:lnTo>
                <a:lnTo>
                  <a:pt x="1063303" y="8520"/>
                </a:lnTo>
                <a:lnTo>
                  <a:pt x="1016306" y="15052"/>
                </a:lnTo>
                <a:lnTo>
                  <a:pt x="969904" y="23368"/>
                </a:lnTo>
                <a:lnTo>
                  <a:pt x="924133" y="33434"/>
                </a:lnTo>
                <a:lnTo>
                  <a:pt x="879030" y="45213"/>
                </a:lnTo>
                <a:lnTo>
                  <a:pt x="834629" y="58669"/>
                </a:lnTo>
                <a:lnTo>
                  <a:pt x="790968" y="73766"/>
                </a:lnTo>
                <a:lnTo>
                  <a:pt x="748082" y="90468"/>
                </a:lnTo>
                <a:lnTo>
                  <a:pt x="706008" y="108739"/>
                </a:lnTo>
                <a:lnTo>
                  <a:pt x="664781" y="128543"/>
                </a:lnTo>
                <a:lnTo>
                  <a:pt x="624438" y="149844"/>
                </a:lnTo>
                <a:lnTo>
                  <a:pt x="585014" y="172605"/>
                </a:lnTo>
                <a:lnTo>
                  <a:pt x="546546" y="196791"/>
                </a:lnTo>
                <a:lnTo>
                  <a:pt x="509070" y="222365"/>
                </a:lnTo>
                <a:lnTo>
                  <a:pt x="472622" y="249292"/>
                </a:lnTo>
                <a:lnTo>
                  <a:pt x="437237" y="277535"/>
                </a:lnTo>
                <a:lnTo>
                  <a:pt x="402953" y="307059"/>
                </a:lnTo>
                <a:lnTo>
                  <a:pt x="369804" y="337827"/>
                </a:lnTo>
                <a:lnTo>
                  <a:pt x="337828" y="369803"/>
                </a:lnTo>
                <a:lnTo>
                  <a:pt x="307060" y="402951"/>
                </a:lnTo>
                <a:lnTo>
                  <a:pt x="277536" y="437235"/>
                </a:lnTo>
                <a:lnTo>
                  <a:pt x="249293" y="472619"/>
                </a:lnTo>
                <a:lnTo>
                  <a:pt x="222366" y="509067"/>
                </a:lnTo>
                <a:lnTo>
                  <a:pt x="196791" y="546543"/>
                </a:lnTo>
                <a:lnTo>
                  <a:pt x="172605" y="585011"/>
                </a:lnTo>
                <a:lnTo>
                  <a:pt x="149844" y="624434"/>
                </a:lnTo>
                <a:lnTo>
                  <a:pt x="128543" y="664777"/>
                </a:lnTo>
                <a:lnTo>
                  <a:pt x="108739" y="706003"/>
                </a:lnTo>
                <a:lnTo>
                  <a:pt x="90468" y="748077"/>
                </a:lnTo>
                <a:lnTo>
                  <a:pt x="73766" y="790962"/>
                </a:lnTo>
                <a:lnTo>
                  <a:pt x="58669" y="834623"/>
                </a:lnTo>
                <a:lnTo>
                  <a:pt x="45213" y="879023"/>
                </a:lnTo>
                <a:lnTo>
                  <a:pt x="33434" y="924126"/>
                </a:lnTo>
                <a:lnTo>
                  <a:pt x="23368" y="969896"/>
                </a:lnTo>
                <a:lnTo>
                  <a:pt x="15052" y="1016297"/>
                </a:lnTo>
                <a:lnTo>
                  <a:pt x="8520" y="1063293"/>
                </a:lnTo>
                <a:lnTo>
                  <a:pt x="3811" y="1110848"/>
                </a:lnTo>
                <a:lnTo>
                  <a:pt x="958" y="1158926"/>
                </a:lnTo>
                <a:lnTo>
                  <a:pt x="0" y="1207490"/>
                </a:lnTo>
                <a:lnTo>
                  <a:pt x="958" y="1256056"/>
                </a:lnTo>
                <a:lnTo>
                  <a:pt x="3811" y="1304134"/>
                </a:lnTo>
                <a:lnTo>
                  <a:pt x="8520" y="1351690"/>
                </a:lnTo>
                <a:lnTo>
                  <a:pt x="15052" y="1398687"/>
                </a:lnTo>
                <a:lnTo>
                  <a:pt x="23368" y="1445089"/>
                </a:lnTo>
                <a:lnTo>
                  <a:pt x="33434" y="1490859"/>
                </a:lnTo>
                <a:lnTo>
                  <a:pt x="45213" y="1535963"/>
                </a:lnTo>
                <a:lnTo>
                  <a:pt x="58669" y="1580364"/>
                </a:lnTo>
                <a:lnTo>
                  <a:pt x="73766" y="1624025"/>
                </a:lnTo>
                <a:lnTo>
                  <a:pt x="90468" y="1666911"/>
                </a:lnTo>
                <a:lnTo>
                  <a:pt x="108739" y="1708985"/>
                </a:lnTo>
                <a:lnTo>
                  <a:pt x="128543" y="1750212"/>
                </a:lnTo>
                <a:lnTo>
                  <a:pt x="149844" y="1790555"/>
                </a:lnTo>
                <a:lnTo>
                  <a:pt x="172605" y="1829979"/>
                </a:lnTo>
                <a:lnTo>
                  <a:pt x="196791" y="1868447"/>
                </a:lnTo>
                <a:lnTo>
                  <a:pt x="222366" y="1905923"/>
                </a:lnTo>
                <a:lnTo>
                  <a:pt x="249293" y="1942371"/>
                </a:lnTo>
                <a:lnTo>
                  <a:pt x="277536" y="1977756"/>
                </a:lnTo>
                <a:lnTo>
                  <a:pt x="307060" y="2012040"/>
                </a:lnTo>
                <a:lnTo>
                  <a:pt x="337828" y="2045188"/>
                </a:lnTo>
                <a:lnTo>
                  <a:pt x="369804" y="2077165"/>
                </a:lnTo>
                <a:lnTo>
                  <a:pt x="402953" y="2107933"/>
                </a:lnTo>
                <a:lnTo>
                  <a:pt x="437237" y="2137457"/>
                </a:lnTo>
                <a:lnTo>
                  <a:pt x="472622" y="2165700"/>
                </a:lnTo>
                <a:lnTo>
                  <a:pt x="509070" y="2192627"/>
                </a:lnTo>
                <a:lnTo>
                  <a:pt x="546546" y="2218202"/>
                </a:lnTo>
                <a:lnTo>
                  <a:pt x="585014" y="2242388"/>
                </a:lnTo>
                <a:lnTo>
                  <a:pt x="624438" y="2265149"/>
                </a:lnTo>
                <a:lnTo>
                  <a:pt x="664781" y="2286450"/>
                </a:lnTo>
                <a:lnTo>
                  <a:pt x="706008" y="2306253"/>
                </a:lnTo>
                <a:lnTo>
                  <a:pt x="748082" y="2324524"/>
                </a:lnTo>
                <a:lnTo>
                  <a:pt x="790968" y="2341227"/>
                </a:lnTo>
                <a:lnTo>
                  <a:pt x="834629" y="2356324"/>
                </a:lnTo>
                <a:lnTo>
                  <a:pt x="879030" y="2369780"/>
                </a:lnTo>
                <a:lnTo>
                  <a:pt x="924133" y="2381559"/>
                </a:lnTo>
                <a:lnTo>
                  <a:pt x="969904" y="2391625"/>
                </a:lnTo>
                <a:lnTo>
                  <a:pt x="1016306" y="2399941"/>
                </a:lnTo>
                <a:lnTo>
                  <a:pt x="1063303" y="2406472"/>
                </a:lnTo>
                <a:lnTo>
                  <a:pt x="1110859" y="2411182"/>
                </a:lnTo>
                <a:lnTo>
                  <a:pt x="1158937" y="2414035"/>
                </a:lnTo>
                <a:lnTo>
                  <a:pt x="1207503" y="241499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8150" y="3259100"/>
            <a:ext cx="9144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067435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정답</a:t>
            </a:r>
            <a:endParaRPr sz="3500" dirty="0">
              <a:latin typeface="HY견고딕" panose="02030600000101010101" pitchFamily="18" charset="-127"/>
              <a:ea typeface="HY견고딕" panose="02030600000101010101" pitchFamily="18" charset="-127"/>
              <a:cs typeface="Sandoll Gyeokdong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749999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9803" y="2727001"/>
            <a:ext cx="7680325" cy="1403985"/>
          </a:xfrm>
          <a:custGeom>
            <a:avLst/>
            <a:gdLst/>
            <a:ahLst/>
            <a:cxnLst/>
            <a:rect l="l" t="t" r="r" b="b"/>
            <a:pathLst>
              <a:path w="7680325" h="1403985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224000"/>
                </a:lnTo>
                <a:lnTo>
                  <a:pt x="2812" y="1328061"/>
                </a:lnTo>
                <a:lnTo>
                  <a:pt x="22499" y="1381498"/>
                </a:lnTo>
                <a:lnTo>
                  <a:pt x="75936" y="1401185"/>
                </a:lnTo>
                <a:lnTo>
                  <a:pt x="179997" y="1403997"/>
                </a:lnTo>
                <a:lnTo>
                  <a:pt x="7499997" y="1403997"/>
                </a:lnTo>
                <a:lnTo>
                  <a:pt x="7604058" y="1401185"/>
                </a:lnTo>
                <a:lnTo>
                  <a:pt x="7657495" y="1381498"/>
                </a:lnTo>
                <a:lnTo>
                  <a:pt x="7677182" y="1328061"/>
                </a:lnTo>
                <a:lnTo>
                  <a:pt x="7679994" y="1224000"/>
                </a:lnTo>
                <a:lnTo>
                  <a:pt x="7679994" y="179997"/>
                </a:lnTo>
                <a:lnTo>
                  <a:pt x="7677182" y="75936"/>
                </a:lnTo>
                <a:lnTo>
                  <a:pt x="7657495" y="22499"/>
                </a:lnTo>
                <a:lnTo>
                  <a:pt x="7604058" y="2812"/>
                </a:lnTo>
                <a:lnTo>
                  <a:pt x="7499997" y="0"/>
                </a:lnTo>
                <a:lnTo>
                  <a:pt x="179997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27862" y="2971800"/>
            <a:ext cx="422275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dirty="0">
                <a:latin typeface="HY견고딕" panose="02030600000101010101" pitchFamily="18" charset="-127"/>
                <a:ea typeface="HY견고딕" panose="02030600000101010101" pitchFamily="18" charset="-127"/>
                <a:cs typeface="Sandoll GyeokdongGothic"/>
              </a:rPr>
              <a:t>X</a:t>
            </a:r>
          </a:p>
        </p:txBody>
      </p:sp>
      <p:sp>
        <p:nvSpPr>
          <p:cNvPr id="8" name="object 8"/>
          <p:cNvSpPr/>
          <p:nvPr/>
        </p:nvSpPr>
        <p:spPr>
          <a:xfrm>
            <a:off x="1338841" y="1273555"/>
            <a:ext cx="1496060" cy="1496060"/>
          </a:xfrm>
          <a:custGeom>
            <a:avLst/>
            <a:gdLst/>
            <a:ahLst/>
            <a:cxnLst/>
            <a:rect l="l" t="t" r="r" b="b"/>
            <a:pathLst>
              <a:path w="1496060" h="1496060">
                <a:moveTo>
                  <a:pt x="748017" y="0"/>
                </a:moveTo>
                <a:lnTo>
                  <a:pt x="700711" y="1471"/>
                </a:lnTo>
                <a:lnTo>
                  <a:pt x="654187" y="5827"/>
                </a:lnTo>
                <a:lnTo>
                  <a:pt x="608533" y="12981"/>
                </a:lnTo>
                <a:lnTo>
                  <a:pt x="563836" y="22844"/>
                </a:lnTo>
                <a:lnTo>
                  <a:pt x="520183" y="35329"/>
                </a:lnTo>
                <a:lnTo>
                  <a:pt x="477663" y="50348"/>
                </a:lnTo>
                <a:lnTo>
                  <a:pt x="436363" y="67814"/>
                </a:lnTo>
                <a:lnTo>
                  <a:pt x="396370" y="87639"/>
                </a:lnTo>
                <a:lnTo>
                  <a:pt x="357773" y="109735"/>
                </a:lnTo>
                <a:lnTo>
                  <a:pt x="320659" y="134015"/>
                </a:lnTo>
                <a:lnTo>
                  <a:pt x="285115" y="160392"/>
                </a:lnTo>
                <a:lnTo>
                  <a:pt x="251229" y="188776"/>
                </a:lnTo>
                <a:lnTo>
                  <a:pt x="219089" y="219082"/>
                </a:lnTo>
                <a:lnTo>
                  <a:pt x="188782" y="251222"/>
                </a:lnTo>
                <a:lnTo>
                  <a:pt x="160396" y="285107"/>
                </a:lnTo>
                <a:lnTo>
                  <a:pt x="134019" y="320650"/>
                </a:lnTo>
                <a:lnTo>
                  <a:pt x="109738" y="357764"/>
                </a:lnTo>
                <a:lnTo>
                  <a:pt x="87642" y="396360"/>
                </a:lnTo>
                <a:lnTo>
                  <a:pt x="67816" y="436352"/>
                </a:lnTo>
                <a:lnTo>
                  <a:pt x="50350" y="477652"/>
                </a:lnTo>
                <a:lnTo>
                  <a:pt x="35330" y="520172"/>
                </a:lnTo>
                <a:lnTo>
                  <a:pt x="22845" y="563824"/>
                </a:lnTo>
                <a:lnTo>
                  <a:pt x="12981" y="608521"/>
                </a:lnTo>
                <a:lnTo>
                  <a:pt x="5828" y="654175"/>
                </a:lnTo>
                <a:lnTo>
                  <a:pt x="1471" y="700698"/>
                </a:lnTo>
                <a:lnTo>
                  <a:pt x="0" y="748004"/>
                </a:lnTo>
                <a:lnTo>
                  <a:pt x="1471" y="795310"/>
                </a:lnTo>
                <a:lnTo>
                  <a:pt x="5828" y="841834"/>
                </a:lnTo>
                <a:lnTo>
                  <a:pt x="12981" y="887488"/>
                </a:lnTo>
                <a:lnTo>
                  <a:pt x="22845" y="932185"/>
                </a:lnTo>
                <a:lnTo>
                  <a:pt x="35330" y="975838"/>
                </a:lnTo>
                <a:lnTo>
                  <a:pt x="50350" y="1018358"/>
                </a:lnTo>
                <a:lnTo>
                  <a:pt x="67816" y="1059658"/>
                </a:lnTo>
                <a:lnTo>
                  <a:pt x="87642" y="1099651"/>
                </a:lnTo>
                <a:lnTo>
                  <a:pt x="109738" y="1138248"/>
                </a:lnTo>
                <a:lnTo>
                  <a:pt x="134019" y="1175362"/>
                </a:lnTo>
                <a:lnTo>
                  <a:pt x="160396" y="1210906"/>
                </a:lnTo>
                <a:lnTo>
                  <a:pt x="188782" y="1244792"/>
                </a:lnTo>
                <a:lnTo>
                  <a:pt x="219089" y="1276932"/>
                </a:lnTo>
                <a:lnTo>
                  <a:pt x="251229" y="1307239"/>
                </a:lnTo>
                <a:lnTo>
                  <a:pt x="285115" y="1335624"/>
                </a:lnTo>
                <a:lnTo>
                  <a:pt x="320659" y="1362002"/>
                </a:lnTo>
                <a:lnTo>
                  <a:pt x="357773" y="1386282"/>
                </a:lnTo>
                <a:lnTo>
                  <a:pt x="396370" y="1408379"/>
                </a:lnTo>
                <a:lnTo>
                  <a:pt x="436363" y="1428205"/>
                </a:lnTo>
                <a:lnTo>
                  <a:pt x="477663" y="1445671"/>
                </a:lnTo>
                <a:lnTo>
                  <a:pt x="520183" y="1460691"/>
                </a:lnTo>
                <a:lnTo>
                  <a:pt x="563836" y="1473176"/>
                </a:lnTo>
                <a:lnTo>
                  <a:pt x="608533" y="1483040"/>
                </a:lnTo>
                <a:lnTo>
                  <a:pt x="654187" y="1490193"/>
                </a:lnTo>
                <a:lnTo>
                  <a:pt x="700711" y="1494550"/>
                </a:lnTo>
                <a:lnTo>
                  <a:pt x="748017" y="1496021"/>
                </a:lnTo>
                <a:lnTo>
                  <a:pt x="795321" y="1494550"/>
                </a:lnTo>
                <a:lnTo>
                  <a:pt x="841844" y="1490193"/>
                </a:lnTo>
                <a:lnTo>
                  <a:pt x="887497" y="1483040"/>
                </a:lnTo>
                <a:lnTo>
                  <a:pt x="932193" y="1473176"/>
                </a:lnTo>
                <a:lnTo>
                  <a:pt x="975845" y="1460691"/>
                </a:lnTo>
                <a:lnTo>
                  <a:pt x="1018364" y="1445671"/>
                </a:lnTo>
                <a:lnTo>
                  <a:pt x="1059663" y="1428205"/>
                </a:lnTo>
                <a:lnTo>
                  <a:pt x="1099655" y="1408379"/>
                </a:lnTo>
                <a:lnTo>
                  <a:pt x="1138252" y="1386282"/>
                </a:lnTo>
                <a:lnTo>
                  <a:pt x="1175365" y="1362002"/>
                </a:lnTo>
                <a:lnTo>
                  <a:pt x="1210909" y="1335624"/>
                </a:lnTo>
                <a:lnTo>
                  <a:pt x="1244794" y="1307239"/>
                </a:lnTo>
                <a:lnTo>
                  <a:pt x="1276934" y="1276932"/>
                </a:lnTo>
                <a:lnTo>
                  <a:pt x="1307240" y="1244792"/>
                </a:lnTo>
                <a:lnTo>
                  <a:pt x="1335625" y="1210906"/>
                </a:lnTo>
                <a:lnTo>
                  <a:pt x="1362002" y="1175362"/>
                </a:lnTo>
                <a:lnTo>
                  <a:pt x="1386283" y="1138248"/>
                </a:lnTo>
                <a:lnTo>
                  <a:pt x="1408380" y="1099651"/>
                </a:lnTo>
                <a:lnTo>
                  <a:pt x="1428205" y="1059658"/>
                </a:lnTo>
                <a:lnTo>
                  <a:pt x="1445671" y="1018358"/>
                </a:lnTo>
                <a:lnTo>
                  <a:pt x="1460691" y="975838"/>
                </a:lnTo>
                <a:lnTo>
                  <a:pt x="1473176" y="932185"/>
                </a:lnTo>
                <a:lnTo>
                  <a:pt x="1483040" y="887488"/>
                </a:lnTo>
                <a:lnTo>
                  <a:pt x="1490193" y="841834"/>
                </a:lnTo>
                <a:lnTo>
                  <a:pt x="1494550" y="795310"/>
                </a:lnTo>
                <a:lnTo>
                  <a:pt x="1496021" y="748004"/>
                </a:lnTo>
                <a:lnTo>
                  <a:pt x="1494550" y="700698"/>
                </a:lnTo>
                <a:lnTo>
                  <a:pt x="1490193" y="654175"/>
                </a:lnTo>
                <a:lnTo>
                  <a:pt x="1483040" y="608521"/>
                </a:lnTo>
                <a:lnTo>
                  <a:pt x="1473176" y="563824"/>
                </a:lnTo>
                <a:lnTo>
                  <a:pt x="1460691" y="520172"/>
                </a:lnTo>
                <a:lnTo>
                  <a:pt x="1445671" y="477652"/>
                </a:lnTo>
                <a:lnTo>
                  <a:pt x="1428205" y="436352"/>
                </a:lnTo>
                <a:lnTo>
                  <a:pt x="1408380" y="396360"/>
                </a:lnTo>
                <a:lnTo>
                  <a:pt x="1386283" y="357764"/>
                </a:lnTo>
                <a:lnTo>
                  <a:pt x="1362002" y="320650"/>
                </a:lnTo>
                <a:lnTo>
                  <a:pt x="1335625" y="285107"/>
                </a:lnTo>
                <a:lnTo>
                  <a:pt x="1307240" y="251222"/>
                </a:lnTo>
                <a:lnTo>
                  <a:pt x="1276934" y="219082"/>
                </a:lnTo>
                <a:lnTo>
                  <a:pt x="1244794" y="188776"/>
                </a:lnTo>
                <a:lnTo>
                  <a:pt x="1210909" y="160392"/>
                </a:lnTo>
                <a:lnTo>
                  <a:pt x="1175365" y="134015"/>
                </a:lnTo>
                <a:lnTo>
                  <a:pt x="1138252" y="109735"/>
                </a:lnTo>
                <a:lnTo>
                  <a:pt x="1099655" y="87639"/>
                </a:lnTo>
                <a:lnTo>
                  <a:pt x="1059663" y="67814"/>
                </a:lnTo>
                <a:lnTo>
                  <a:pt x="1018364" y="50348"/>
                </a:lnTo>
                <a:lnTo>
                  <a:pt x="975845" y="35329"/>
                </a:lnTo>
                <a:lnTo>
                  <a:pt x="932193" y="22844"/>
                </a:lnTo>
                <a:lnTo>
                  <a:pt x="887497" y="12981"/>
                </a:lnTo>
                <a:lnTo>
                  <a:pt x="841844" y="5827"/>
                </a:lnTo>
                <a:lnTo>
                  <a:pt x="795321" y="1471"/>
                </a:lnTo>
                <a:lnTo>
                  <a:pt x="74801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4863" y="1610492"/>
            <a:ext cx="1100455" cy="1143635"/>
          </a:xfrm>
          <a:custGeom>
            <a:avLst/>
            <a:gdLst/>
            <a:ahLst/>
            <a:cxnLst/>
            <a:rect l="l" t="t" r="r" b="b"/>
            <a:pathLst>
              <a:path w="1100455" h="1143635">
                <a:moveTo>
                  <a:pt x="830757" y="0"/>
                </a:moveTo>
                <a:lnTo>
                  <a:pt x="0" y="759256"/>
                </a:lnTo>
                <a:lnTo>
                  <a:pt x="502943" y="1143572"/>
                </a:lnTo>
                <a:lnTo>
                  <a:pt x="518613" y="1140114"/>
                </a:lnTo>
                <a:lnTo>
                  <a:pt x="563540" y="1128412"/>
                </a:lnTo>
                <a:lnTo>
                  <a:pt x="607299" y="1114049"/>
                </a:lnTo>
                <a:lnTo>
                  <a:pt x="649805" y="1097121"/>
                </a:lnTo>
                <a:lnTo>
                  <a:pt x="690972" y="1077720"/>
                </a:lnTo>
                <a:lnTo>
                  <a:pt x="730712" y="1055941"/>
                </a:lnTo>
                <a:lnTo>
                  <a:pt x="768935" y="1031877"/>
                </a:lnTo>
                <a:lnTo>
                  <a:pt x="805552" y="1005618"/>
                </a:lnTo>
                <a:lnTo>
                  <a:pt x="840471" y="977259"/>
                </a:lnTo>
                <a:lnTo>
                  <a:pt x="873604" y="946891"/>
                </a:lnTo>
                <a:lnTo>
                  <a:pt x="904857" y="914607"/>
                </a:lnTo>
                <a:lnTo>
                  <a:pt x="934140" y="880498"/>
                </a:lnTo>
                <a:lnTo>
                  <a:pt x="961362" y="844656"/>
                </a:lnTo>
                <a:lnTo>
                  <a:pt x="986431" y="807174"/>
                </a:lnTo>
                <a:lnTo>
                  <a:pt x="1009255" y="768144"/>
                </a:lnTo>
                <a:lnTo>
                  <a:pt x="1029742" y="727657"/>
                </a:lnTo>
                <a:lnTo>
                  <a:pt x="1047801" y="685805"/>
                </a:lnTo>
                <a:lnTo>
                  <a:pt x="1063340" y="642681"/>
                </a:lnTo>
                <a:lnTo>
                  <a:pt x="1076265" y="598376"/>
                </a:lnTo>
                <a:lnTo>
                  <a:pt x="1086487" y="552983"/>
                </a:lnTo>
                <a:lnTo>
                  <a:pt x="1093911" y="506593"/>
                </a:lnTo>
                <a:lnTo>
                  <a:pt x="1098447" y="459299"/>
                </a:lnTo>
                <a:lnTo>
                  <a:pt x="1099997" y="411073"/>
                </a:lnTo>
                <a:lnTo>
                  <a:pt x="1098460" y="362976"/>
                </a:lnTo>
                <a:lnTo>
                  <a:pt x="1093954" y="315817"/>
                </a:lnTo>
                <a:lnTo>
                  <a:pt x="1086577" y="269564"/>
                </a:lnTo>
                <a:lnTo>
                  <a:pt x="1076422" y="224310"/>
                </a:lnTo>
                <a:lnTo>
                  <a:pt x="1063582" y="180142"/>
                </a:lnTo>
                <a:lnTo>
                  <a:pt x="830757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33" y="1610514"/>
            <a:ext cx="956944" cy="757555"/>
          </a:xfrm>
          <a:custGeom>
            <a:avLst/>
            <a:gdLst/>
            <a:ahLst/>
            <a:cxnLst/>
            <a:rect l="l" t="t" r="r" b="b"/>
            <a:pathLst>
              <a:path w="956944" h="757555">
                <a:moveTo>
                  <a:pt x="956627" y="0"/>
                </a:moveTo>
                <a:lnTo>
                  <a:pt x="0" y="0"/>
                </a:lnTo>
                <a:lnTo>
                  <a:pt x="0" y="559549"/>
                </a:lnTo>
                <a:lnTo>
                  <a:pt x="128015" y="757047"/>
                </a:lnTo>
                <a:lnTo>
                  <a:pt x="956627" y="757047"/>
                </a:lnTo>
                <a:lnTo>
                  <a:pt x="956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8537" y="2170060"/>
            <a:ext cx="132715" cy="197485"/>
          </a:xfrm>
          <a:custGeom>
            <a:avLst/>
            <a:gdLst/>
            <a:ahLst/>
            <a:cxnLst/>
            <a:rect l="l" t="t" r="r" b="b"/>
            <a:pathLst>
              <a:path w="132714" h="197485">
                <a:moveTo>
                  <a:pt x="0" y="0"/>
                </a:moveTo>
                <a:lnTo>
                  <a:pt x="128016" y="197497"/>
                </a:lnTo>
                <a:lnTo>
                  <a:pt x="115481" y="157671"/>
                </a:lnTo>
                <a:lnTo>
                  <a:pt x="111752" y="128347"/>
                </a:lnTo>
                <a:lnTo>
                  <a:pt x="117230" y="95083"/>
                </a:lnTo>
                <a:lnTo>
                  <a:pt x="130845" y="48484"/>
                </a:lnTo>
                <a:lnTo>
                  <a:pt x="86984" y="48484"/>
                </a:lnTo>
                <a:lnTo>
                  <a:pt x="58088" y="45643"/>
                </a:lnTo>
                <a:lnTo>
                  <a:pt x="33228" y="30839"/>
                </a:lnTo>
                <a:lnTo>
                  <a:pt x="0" y="0"/>
                </a:lnTo>
                <a:close/>
              </a:path>
              <a:path w="132714" h="197485">
                <a:moveTo>
                  <a:pt x="132321" y="43434"/>
                </a:moveTo>
                <a:lnTo>
                  <a:pt x="86984" y="48484"/>
                </a:lnTo>
                <a:lnTo>
                  <a:pt x="130845" y="48484"/>
                </a:lnTo>
                <a:lnTo>
                  <a:pt x="132321" y="43434"/>
                </a:lnTo>
                <a:close/>
              </a:path>
            </a:pathLst>
          </a:custGeom>
          <a:solidFill>
            <a:srgbClr val="DCE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0865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3714" y="1737461"/>
            <a:ext cx="0" cy="78105"/>
          </a:xfrm>
          <a:custGeom>
            <a:avLst/>
            <a:gdLst/>
            <a:ahLst/>
            <a:cxnLst/>
            <a:rect l="l" t="t" r="r" b="b"/>
            <a:pathLst>
              <a:path h="78105">
                <a:moveTo>
                  <a:pt x="0" y="0"/>
                </a:moveTo>
                <a:lnTo>
                  <a:pt x="0" y="77939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6463" y="177643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69976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64157" y="1741661"/>
            <a:ext cx="64769" cy="69850"/>
          </a:xfrm>
          <a:custGeom>
            <a:avLst/>
            <a:gdLst/>
            <a:ahLst/>
            <a:cxnLst/>
            <a:rect l="l" t="t" r="r" b="b"/>
            <a:pathLst>
              <a:path w="64769" h="69850">
                <a:moveTo>
                  <a:pt x="57645" y="0"/>
                </a:moveTo>
                <a:lnTo>
                  <a:pt x="0" y="34772"/>
                </a:lnTo>
                <a:lnTo>
                  <a:pt x="57645" y="69545"/>
                </a:lnTo>
                <a:lnTo>
                  <a:pt x="64211" y="58661"/>
                </a:lnTo>
                <a:lnTo>
                  <a:pt x="24599" y="34772"/>
                </a:lnTo>
                <a:lnTo>
                  <a:pt x="64211" y="10883"/>
                </a:lnTo>
                <a:lnTo>
                  <a:pt x="5764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5758" y="1740476"/>
            <a:ext cx="66675" cy="72390"/>
          </a:xfrm>
          <a:custGeom>
            <a:avLst/>
            <a:gdLst/>
            <a:ahLst/>
            <a:cxnLst/>
            <a:rect l="l" t="t" r="r" b="b"/>
            <a:pathLst>
              <a:path w="66675" h="72389">
                <a:moveTo>
                  <a:pt x="6553" y="0"/>
                </a:moveTo>
                <a:lnTo>
                  <a:pt x="0" y="10871"/>
                </a:lnTo>
                <a:lnTo>
                  <a:pt x="41605" y="35953"/>
                </a:lnTo>
                <a:lnTo>
                  <a:pt x="0" y="61036"/>
                </a:lnTo>
                <a:lnTo>
                  <a:pt x="6553" y="71907"/>
                </a:lnTo>
                <a:lnTo>
                  <a:pt x="66217" y="35953"/>
                </a:lnTo>
                <a:lnTo>
                  <a:pt x="6553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38489" y="2170061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8489" y="1863356"/>
            <a:ext cx="78105" cy="0"/>
          </a:xfrm>
          <a:custGeom>
            <a:avLst/>
            <a:gdLst/>
            <a:ahLst/>
            <a:cxnLst/>
            <a:rect l="l" t="t" r="r" b="b"/>
            <a:pathLst>
              <a:path w="78105">
                <a:moveTo>
                  <a:pt x="0" y="0"/>
                </a:moveTo>
                <a:lnTo>
                  <a:pt x="77914" y="0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1891563"/>
            <a:ext cx="0" cy="255270"/>
          </a:xfrm>
          <a:custGeom>
            <a:avLst/>
            <a:gdLst/>
            <a:ahLst/>
            <a:cxnLst/>
            <a:rect l="l" t="t" r="r" b="b"/>
            <a:pathLst>
              <a:path h="255269">
                <a:moveTo>
                  <a:pt x="0" y="0"/>
                </a:moveTo>
                <a:lnTo>
                  <a:pt x="0" y="255104"/>
                </a:lnTo>
              </a:path>
            </a:pathLst>
          </a:custGeom>
          <a:ln w="12700">
            <a:solidFill>
              <a:srgbClr val="067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46198" y="2100586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10883" y="0"/>
                </a:moveTo>
                <a:lnTo>
                  <a:pt x="0" y="6565"/>
                </a:lnTo>
                <a:lnTo>
                  <a:pt x="31242" y="58381"/>
                </a:lnTo>
                <a:lnTo>
                  <a:pt x="46080" y="33781"/>
                </a:lnTo>
                <a:lnTo>
                  <a:pt x="31242" y="33781"/>
                </a:lnTo>
                <a:lnTo>
                  <a:pt x="10883" y="0"/>
                </a:lnTo>
                <a:close/>
              </a:path>
              <a:path w="62864" h="58419">
                <a:moveTo>
                  <a:pt x="51625" y="0"/>
                </a:moveTo>
                <a:lnTo>
                  <a:pt x="31242" y="33781"/>
                </a:lnTo>
                <a:lnTo>
                  <a:pt x="46080" y="33781"/>
                </a:lnTo>
                <a:lnTo>
                  <a:pt x="62496" y="6565"/>
                </a:lnTo>
                <a:lnTo>
                  <a:pt x="51625" y="0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46198" y="1879264"/>
            <a:ext cx="62865" cy="58419"/>
          </a:xfrm>
          <a:custGeom>
            <a:avLst/>
            <a:gdLst/>
            <a:ahLst/>
            <a:cxnLst/>
            <a:rect l="l" t="t" r="r" b="b"/>
            <a:pathLst>
              <a:path w="62864" h="58419">
                <a:moveTo>
                  <a:pt x="31241" y="0"/>
                </a:moveTo>
                <a:lnTo>
                  <a:pt x="0" y="51803"/>
                </a:lnTo>
                <a:lnTo>
                  <a:pt x="10883" y="58369"/>
                </a:lnTo>
                <a:lnTo>
                  <a:pt x="31241" y="24599"/>
                </a:lnTo>
                <a:lnTo>
                  <a:pt x="46083" y="24599"/>
                </a:lnTo>
                <a:lnTo>
                  <a:pt x="31241" y="0"/>
                </a:lnTo>
                <a:close/>
              </a:path>
              <a:path w="62864" h="58419">
                <a:moveTo>
                  <a:pt x="46083" y="24599"/>
                </a:moveTo>
                <a:lnTo>
                  <a:pt x="31241" y="24599"/>
                </a:lnTo>
                <a:lnTo>
                  <a:pt x="51625" y="58369"/>
                </a:lnTo>
                <a:lnTo>
                  <a:pt x="62496" y="51803"/>
                </a:lnTo>
                <a:lnTo>
                  <a:pt x="46083" y="24599"/>
                </a:lnTo>
                <a:close/>
              </a:path>
            </a:pathLst>
          </a:custGeom>
          <a:solidFill>
            <a:srgbClr val="067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328" y="185269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420" y="0"/>
                </a:moveTo>
                <a:lnTo>
                  <a:pt x="122228" y="5954"/>
                </a:lnTo>
                <a:lnTo>
                  <a:pt x="82487" y="22753"/>
                </a:lnTo>
                <a:lnTo>
                  <a:pt x="48796" y="48798"/>
                </a:lnTo>
                <a:lnTo>
                  <a:pt x="22752" y="82491"/>
                </a:lnTo>
                <a:lnTo>
                  <a:pt x="5954" y="122236"/>
                </a:lnTo>
                <a:lnTo>
                  <a:pt x="0" y="166433"/>
                </a:lnTo>
                <a:lnTo>
                  <a:pt x="5954" y="210625"/>
                </a:lnTo>
                <a:lnTo>
                  <a:pt x="22752" y="250366"/>
                </a:lnTo>
                <a:lnTo>
                  <a:pt x="48796" y="284057"/>
                </a:lnTo>
                <a:lnTo>
                  <a:pt x="82487" y="310101"/>
                </a:lnTo>
                <a:lnTo>
                  <a:pt x="122228" y="326899"/>
                </a:lnTo>
                <a:lnTo>
                  <a:pt x="166420" y="332854"/>
                </a:lnTo>
                <a:lnTo>
                  <a:pt x="210612" y="326899"/>
                </a:lnTo>
                <a:lnTo>
                  <a:pt x="250353" y="310101"/>
                </a:lnTo>
                <a:lnTo>
                  <a:pt x="253778" y="307454"/>
                </a:lnTo>
                <a:lnTo>
                  <a:pt x="166420" y="307454"/>
                </a:lnTo>
                <a:lnTo>
                  <a:pt x="121893" y="300253"/>
                </a:lnTo>
                <a:lnTo>
                  <a:pt x="83188" y="280210"/>
                </a:lnTo>
                <a:lnTo>
                  <a:pt x="52643" y="249666"/>
                </a:lnTo>
                <a:lnTo>
                  <a:pt x="32601" y="210960"/>
                </a:lnTo>
                <a:lnTo>
                  <a:pt x="25399" y="166433"/>
                </a:lnTo>
                <a:lnTo>
                  <a:pt x="32601" y="121900"/>
                </a:lnTo>
                <a:lnTo>
                  <a:pt x="52643" y="83190"/>
                </a:lnTo>
                <a:lnTo>
                  <a:pt x="83188" y="52644"/>
                </a:lnTo>
                <a:lnTo>
                  <a:pt x="121893" y="32601"/>
                </a:lnTo>
                <a:lnTo>
                  <a:pt x="166420" y="25400"/>
                </a:lnTo>
                <a:lnTo>
                  <a:pt x="253777" y="25400"/>
                </a:lnTo>
                <a:lnTo>
                  <a:pt x="250353" y="22753"/>
                </a:lnTo>
                <a:lnTo>
                  <a:pt x="210612" y="5954"/>
                </a:lnTo>
                <a:lnTo>
                  <a:pt x="166420" y="0"/>
                </a:lnTo>
                <a:close/>
              </a:path>
              <a:path w="333375" h="333375">
                <a:moveTo>
                  <a:pt x="253777" y="25400"/>
                </a:moveTo>
                <a:lnTo>
                  <a:pt x="166420" y="25400"/>
                </a:lnTo>
                <a:lnTo>
                  <a:pt x="210947" y="32601"/>
                </a:lnTo>
                <a:lnTo>
                  <a:pt x="249653" y="52644"/>
                </a:lnTo>
                <a:lnTo>
                  <a:pt x="280197" y="83190"/>
                </a:lnTo>
                <a:lnTo>
                  <a:pt x="300240" y="121900"/>
                </a:lnTo>
                <a:lnTo>
                  <a:pt x="307441" y="166433"/>
                </a:lnTo>
                <a:lnTo>
                  <a:pt x="300240" y="210960"/>
                </a:lnTo>
                <a:lnTo>
                  <a:pt x="280197" y="249666"/>
                </a:lnTo>
                <a:lnTo>
                  <a:pt x="249653" y="280210"/>
                </a:lnTo>
                <a:lnTo>
                  <a:pt x="210947" y="300253"/>
                </a:lnTo>
                <a:lnTo>
                  <a:pt x="166420" y="307454"/>
                </a:lnTo>
                <a:lnTo>
                  <a:pt x="253778" y="307454"/>
                </a:lnTo>
                <a:lnTo>
                  <a:pt x="284045" y="284057"/>
                </a:lnTo>
                <a:lnTo>
                  <a:pt x="310088" y="250366"/>
                </a:lnTo>
                <a:lnTo>
                  <a:pt x="326887" y="210625"/>
                </a:lnTo>
                <a:lnTo>
                  <a:pt x="332841" y="166433"/>
                </a:lnTo>
                <a:lnTo>
                  <a:pt x="326887" y="122236"/>
                </a:lnTo>
                <a:lnTo>
                  <a:pt x="310088" y="82491"/>
                </a:lnTo>
                <a:lnTo>
                  <a:pt x="284045" y="48798"/>
                </a:lnTo>
                <a:lnTo>
                  <a:pt x="253777" y="2540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9824" y="1850816"/>
            <a:ext cx="382270" cy="337185"/>
          </a:xfrm>
          <a:custGeom>
            <a:avLst/>
            <a:gdLst/>
            <a:ahLst/>
            <a:cxnLst/>
            <a:rect l="l" t="t" r="r" b="b"/>
            <a:pathLst>
              <a:path w="382269" h="337185">
                <a:moveTo>
                  <a:pt x="382104" y="0"/>
                </a:moveTo>
                <a:lnTo>
                  <a:pt x="0" y="168300"/>
                </a:lnTo>
                <a:lnTo>
                  <a:pt x="382104" y="336600"/>
                </a:lnTo>
                <a:lnTo>
                  <a:pt x="382104" y="297662"/>
                </a:lnTo>
                <a:lnTo>
                  <a:pt x="356704" y="297662"/>
                </a:lnTo>
                <a:lnTo>
                  <a:pt x="63017" y="168300"/>
                </a:lnTo>
                <a:lnTo>
                  <a:pt x="356704" y="38950"/>
                </a:lnTo>
                <a:lnTo>
                  <a:pt x="382104" y="38950"/>
                </a:lnTo>
                <a:lnTo>
                  <a:pt x="382104" y="0"/>
                </a:lnTo>
                <a:close/>
              </a:path>
              <a:path w="382269" h="337185">
                <a:moveTo>
                  <a:pt x="382104" y="38950"/>
                </a:moveTo>
                <a:lnTo>
                  <a:pt x="356704" y="38950"/>
                </a:lnTo>
                <a:lnTo>
                  <a:pt x="356704" y="297662"/>
                </a:lnTo>
                <a:lnTo>
                  <a:pt x="382104" y="297662"/>
                </a:lnTo>
                <a:lnTo>
                  <a:pt x="382104" y="3895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74412" y="2130337"/>
            <a:ext cx="321310" cy="424180"/>
          </a:xfrm>
          <a:custGeom>
            <a:avLst/>
            <a:gdLst/>
            <a:ahLst/>
            <a:cxnLst/>
            <a:rect l="l" t="t" r="r" b="b"/>
            <a:pathLst>
              <a:path w="321310" h="424180">
                <a:moveTo>
                  <a:pt x="17106" y="0"/>
                </a:moveTo>
                <a:lnTo>
                  <a:pt x="165" y="12484"/>
                </a:lnTo>
                <a:lnTo>
                  <a:pt x="0" y="17754"/>
                </a:lnTo>
                <a:lnTo>
                  <a:pt x="298704" y="423824"/>
                </a:lnTo>
                <a:lnTo>
                  <a:pt x="320865" y="407504"/>
                </a:lnTo>
                <a:lnTo>
                  <a:pt x="22174" y="1447"/>
                </a:lnTo>
                <a:lnTo>
                  <a:pt x="17106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6590" y="2106585"/>
            <a:ext cx="332740" cy="431800"/>
          </a:xfrm>
          <a:custGeom>
            <a:avLst/>
            <a:gdLst/>
            <a:ahLst/>
            <a:cxnLst/>
            <a:rect l="l" t="t" r="r" b="b"/>
            <a:pathLst>
              <a:path w="332739" h="431800">
                <a:moveTo>
                  <a:pt x="27228" y="0"/>
                </a:moveTo>
                <a:lnTo>
                  <a:pt x="1511" y="18922"/>
                </a:lnTo>
                <a:lnTo>
                  <a:pt x="0" y="25196"/>
                </a:lnTo>
                <a:lnTo>
                  <a:pt x="298691" y="431266"/>
                </a:lnTo>
                <a:lnTo>
                  <a:pt x="332371" y="406476"/>
                </a:lnTo>
                <a:lnTo>
                  <a:pt x="33667" y="406"/>
                </a:lnTo>
                <a:lnTo>
                  <a:pt x="27228" y="0"/>
                </a:lnTo>
                <a:close/>
              </a:path>
            </a:pathLst>
          </a:custGeom>
          <a:solidFill>
            <a:srgbClr val="3E3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0257" y="2087305"/>
            <a:ext cx="324485" cy="426084"/>
          </a:xfrm>
          <a:custGeom>
            <a:avLst/>
            <a:gdLst/>
            <a:ahLst/>
            <a:cxnLst/>
            <a:rect l="l" t="t" r="r" b="b"/>
            <a:pathLst>
              <a:path w="324485" h="426085">
                <a:moveTo>
                  <a:pt x="19748" y="0"/>
                </a:moveTo>
                <a:lnTo>
                  <a:pt x="533" y="14135"/>
                </a:lnTo>
                <a:lnTo>
                  <a:pt x="0" y="19684"/>
                </a:lnTo>
                <a:lnTo>
                  <a:pt x="298704" y="425754"/>
                </a:lnTo>
                <a:lnTo>
                  <a:pt x="323875" y="407238"/>
                </a:lnTo>
                <a:lnTo>
                  <a:pt x="25171" y="1181"/>
                </a:lnTo>
                <a:lnTo>
                  <a:pt x="19748" y="0"/>
                </a:lnTo>
                <a:close/>
              </a:path>
            </a:pathLst>
          </a:custGeom>
          <a:solidFill>
            <a:srgbClr val="FA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2601" y="2043043"/>
            <a:ext cx="104775" cy="107950"/>
          </a:xfrm>
          <a:custGeom>
            <a:avLst/>
            <a:gdLst/>
            <a:ahLst/>
            <a:cxnLst/>
            <a:rect l="l" t="t" r="r" b="b"/>
            <a:pathLst>
              <a:path w="104775" h="107950">
                <a:moveTo>
                  <a:pt x="30022" y="0"/>
                </a:moveTo>
                <a:lnTo>
                  <a:pt x="0" y="21780"/>
                </a:lnTo>
                <a:lnTo>
                  <a:pt x="23545" y="107403"/>
                </a:lnTo>
                <a:lnTo>
                  <a:pt x="104559" y="47815"/>
                </a:lnTo>
                <a:lnTo>
                  <a:pt x="30022" y="0"/>
                </a:lnTo>
                <a:close/>
              </a:path>
            </a:pathLst>
          </a:custGeom>
          <a:solidFill>
            <a:srgbClr val="C9A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0818" y="2019114"/>
            <a:ext cx="41910" cy="45720"/>
          </a:xfrm>
          <a:custGeom>
            <a:avLst/>
            <a:gdLst/>
            <a:ahLst/>
            <a:cxnLst/>
            <a:rect l="l" t="t" r="r" b="b"/>
            <a:pathLst>
              <a:path w="41910" h="45719">
                <a:moveTo>
                  <a:pt x="0" y="0"/>
                </a:moveTo>
                <a:lnTo>
                  <a:pt x="11785" y="45707"/>
                </a:lnTo>
                <a:lnTo>
                  <a:pt x="41808" y="23926"/>
                </a:lnTo>
                <a:lnTo>
                  <a:pt x="0" y="0"/>
                </a:lnTo>
                <a:close/>
              </a:path>
            </a:pathLst>
          </a:custGeom>
          <a:solidFill>
            <a:srgbClr val="59575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</TotalTime>
  <Words>973</Words>
  <Application>Microsoft Office PowerPoint</Application>
  <PresentationFormat>와이드스크린</PresentationFormat>
  <Paragraphs>266</Paragraphs>
  <Slides>113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113</vt:i4>
      </vt:variant>
    </vt:vector>
  </HeadingPairs>
  <TitlesOfParts>
    <vt:vector size="118" baseType="lpstr">
      <vt:lpstr>HY견고딕</vt:lpstr>
      <vt:lpstr>Sandoll GyeokdongGothic</vt:lpstr>
      <vt:lpstr>맑은 고딕</vt:lpstr>
      <vt:lpstr>Calibri</vt:lpstr>
      <vt:lpstr>Office Theme</vt:lpstr>
      <vt:lpstr>PowerPoint 프레젠테이션</vt:lpstr>
      <vt:lpstr>수업을 시작해 볼까요?</vt:lpstr>
      <vt:lpstr>게임을 해서 지식카드를 모아라!</vt:lpstr>
      <vt:lpstr>Game Rule</vt:lpstr>
      <vt:lpstr>게임을 시작해 봅시다. </vt:lpstr>
      <vt:lpstr>게임을 시작해 봅시다. </vt:lpstr>
      <vt:lpstr>게임을 시작해 봅시다. </vt:lpstr>
      <vt:lpstr>게임을 시작해 봅시다. </vt:lpstr>
      <vt:lpstr>게임을 시작해 봅시다. </vt:lpstr>
      <vt:lpstr>게임 START!</vt:lpstr>
      <vt:lpstr>TIME OUT!</vt:lpstr>
      <vt:lpstr>PowerPoint 프레젠테이션</vt:lpstr>
      <vt:lpstr>먼저 어플로 퀴즈 사전대결을 합시다. </vt:lpstr>
      <vt:lpstr>PowerPoint 프레젠테이션</vt:lpstr>
      <vt:lpstr>PowerPoint 프레젠테이션</vt:lpstr>
      <vt:lpstr>2. 사랑한다.</vt:lpstr>
      <vt:lpstr>PowerPoint 프레젠테이션</vt:lpstr>
      <vt:lpstr>PowerPoint 프레젠테이션</vt:lpstr>
      <vt:lpstr>PowerPoint 프레젠테이션</vt:lpstr>
      <vt:lpstr>충격에 강하고, 질기며, 늘어나는 성질이 있어  자동차, 조선, 기계, 건축, 가전제품, 공업용 소재 등 산업 현장에서 가장 많이 사용되는 철의 종류는 무엇일까요?</vt:lpstr>
      <vt:lpstr>PowerPoint 프레젠테이션</vt:lpstr>
      <vt:lpstr>PowerPoint 프레젠테이션</vt:lpstr>
      <vt:lpstr>멋진 정원을 꾸미는데 사용되는 OO은(는)  버려진 자동차용 스프링강을 재활용하여  재사용하는 가장 대표적인 물건입니다. OO은 무엇일까요?</vt:lpstr>
      <vt:lpstr>PowerPoint 프레젠테이션</vt:lpstr>
      <vt:lpstr>PowerPoint 프레젠테이션</vt:lpstr>
      <vt:lpstr>PowerPoint 프레젠테이션</vt:lpstr>
      <vt:lpstr>고망간강</vt:lpstr>
      <vt:lpstr>PowerPoint 프레젠테이션</vt:lpstr>
      <vt:lpstr>PowerPoint 프레젠테이션</vt:lpstr>
      <vt:lpstr>PowerPoint 프레젠테이션</vt:lpstr>
      <vt:lpstr>PowerPoint 프레젠테이션</vt:lpstr>
      <vt:lpstr>일반 강철보다 강하면서도 가벼워 초고층 건물을 지을 때 적합한 초고강도 재료의 이름은 무엇일까요?</vt:lpstr>
      <vt:lpstr>PowerPoint 프레젠테이션</vt:lpstr>
      <vt:lpstr>PowerPoint 프레젠테이션</vt:lpstr>
      <vt:lpstr>PowerPoint 프레젠테이션</vt:lpstr>
      <vt:lpstr>액화천연가스(LNG)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용광로에서 쇳물을 만들 때 사용한 찌꺼기에는  OO성분이 있어서 벼농사의 비료로 사용하면  밥맛이 좋습니다. OO성분은 무엇일까요?</vt:lpstr>
      <vt:lpstr>PowerPoint 프레젠테이션</vt:lpstr>
      <vt:lpstr>PowerPoint 프레젠테이션</vt:lpstr>
      <vt:lpstr>해조류의 집, 이것의 이름은 무엇일까요?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끓는 쇳물에 이것을 넣으면  불순물인 탄소가 빠져나간다.  이것은 무엇일까요?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스테인리스</vt:lpstr>
      <vt:lpstr>PowerPoint 프레젠테이션</vt:lpstr>
      <vt:lpstr>자동차 타이어 고무층 내부에 타이어코드를 넣으면  외부로부터의 압력과 충격을 완화시키는데 효과적이다.</vt:lpstr>
      <vt:lpstr>PowerPoint 프레젠테이션</vt:lpstr>
      <vt:lpstr>PowerPoint 프레젠테이션</vt:lpstr>
      <vt:lpstr>PowerPoint 프레젠테이션</vt:lpstr>
      <vt:lpstr>고강도 풍력용강</vt:lpstr>
      <vt:lpstr>PowerPoint 프레젠테이션</vt:lpstr>
      <vt:lpstr>다리 위에 작용하는 무게를 견디도록 만들어진  교량 케이블용 강선 한 가닥(약 주스 빨대 두께)이  지탱할 수 있는 무게는?</vt:lpstr>
      <vt:lpstr>약 4.5톤</vt:lpstr>
      <vt:lpstr>PowerPoint 프레젠테이션</vt:lpstr>
      <vt:lpstr>PowerPoint 프레젠테이션</vt:lpstr>
      <vt:lpstr>초고강도철</vt:lpstr>
      <vt:lpstr>PowerPoint 프레젠테이션</vt:lpstr>
      <vt:lpstr>PowerPoint 프레젠테이션</vt:lpstr>
      <vt:lpstr>60만 가구</vt:lpstr>
      <vt:lpstr>PowerPoint 프레젠테이션</vt:lpstr>
      <vt:lpstr>철로 된 제품의 장점은 다른 것보다 수명이 짧아  새로운 것으로 자주 바꿀 수 있기 때문이다.</vt:lpstr>
      <vt:lpstr>PowerPoint 프레젠테이션</vt:lpstr>
      <vt:lpstr>PowerPoint 프레젠테이션</vt:lpstr>
      <vt:lpstr>PowerPoint 프레젠테이션</vt:lpstr>
      <vt:lpstr>위에서 아래로</vt:lpstr>
      <vt:lpstr>PowerPoint 프레젠테이션</vt:lpstr>
      <vt:lpstr>쇳물에서 이것을 빼내어 굳히면 단단한 강철이 됩니다.  이것은 무엇일까요?</vt:lpstr>
      <vt:lpstr>PowerPoint 프레젠테이션</vt:lpstr>
      <vt:lpstr>PowerPoint 프레젠테이션</vt:lpstr>
      <vt:lpstr>철을 원하는 형태로 제작하는 과정을 압연이라고 하는데요. 피자도우로 만들 때처럼  밀대가 많아 OO이라고도 불러요. 이것은 무엇일까요?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클래드강</vt:lpstr>
      <vt:lpstr>PowerPoint 프레젠테이션</vt:lpstr>
      <vt:lpstr>수돗물은 상수도관을 타고 우리 집까지 이동한다.  스테인리스로 하면 녹이 슬어 좋지 않다.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1,100도</vt:lpstr>
      <vt:lpstr>PowerPoint 프레젠테이션</vt:lpstr>
      <vt:lpstr>PowerPoint 프레젠테이션</vt:lpstr>
      <vt:lpstr>PowerPoint 프레젠테이션</vt:lpstr>
      <vt:lpstr>PowerPoint 프레젠테이션</vt:lpstr>
      <vt:lpstr>하이퍼루프를 타고 서울에서 부산까지 여행을 갈 때, 철로를 이용한다.</vt:lpstr>
      <vt:lpstr>PowerPoint 프레젠테이션</vt:lpstr>
      <vt:lpstr>PowerPoint 프레젠테이션</vt:lpstr>
      <vt:lpstr>누가누가  상상이상 퀴즈왕인가요?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191113_포스코PPT_3</dc:title>
  <dc:creator>김또봄</dc:creator>
  <cp:lastModifiedBy>lee seunghwan</cp:lastModifiedBy>
  <cp:revision>25</cp:revision>
  <dcterms:created xsi:type="dcterms:W3CDTF">2019-11-14T11:48:38Z</dcterms:created>
  <dcterms:modified xsi:type="dcterms:W3CDTF">2021-01-08T03:14:42Z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2019-11-13T00:00:00Z</vt:filetime>
  </property>
  <property fmtid="{D5CDD505-2E9C-101B-9397-08002B2CF9AE}" pid="3" name="Creator">
    <vt:lpwstr>Adobe Illustrator CC 2015 (Macintosh)</vt:lpwstr>
  </property>
  <property fmtid="{D5CDD505-2E9C-101B-9397-08002B2CF9AE}" pid="4" name="LastSaved">
    <vt:filetime>2019-11-14T00:00:00Z</vt:filetime>
  </property>
</Properties>
</file>